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37"/>
  </p:notesMasterIdLst>
  <p:sldIdLst>
    <p:sldId id="2248" r:id="rId6"/>
    <p:sldId id="6844" r:id="rId7"/>
    <p:sldId id="6845" r:id="rId8"/>
    <p:sldId id="2430" r:id="rId9"/>
    <p:sldId id="6831" r:id="rId10"/>
    <p:sldId id="6832" r:id="rId11"/>
    <p:sldId id="6833" r:id="rId12"/>
    <p:sldId id="6834" r:id="rId13"/>
    <p:sldId id="6835" r:id="rId14"/>
    <p:sldId id="6836" r:id="rId15"/>
    <p:sldId id="6837" r:id="rId16"/>
    <p:sldId id="6838" r:id="rId17"/>
    <p:sldId id="6839" r:id="rId18"/>
    <p:sldId id="6840" r:id="rId19"/>
    <p:sldId id="6841" r:id="rId20"/>
    <p:sldId id="6842" r:id="rId21"/>
    <p:sldId id="6843" r:id="rId22"/>
    <p:sldId id="6846" r:id="rId23"/>
    <p:sldId id="6847" r:id="rId24"/>
    <p:sldId id="6848" r:id="rId25"/>
    <p:sldId id="6849" r:id="rId26"/>
    <p:sldId id="6850" r:id="rId27"/>
    <p:sldId id="6851" r:id="rId28"/>
    <p:sldId id="6852" r:id="rId29"/>
    <p:sldId id="6853" r:id="rId30"/>
    <p:sldId id="6854" r:id="rId31"/>
    <p:sldId id="6859" r:id="rId32"/>
    <p:sldId id="6855" r:id="rId33"/>
    <p:sldId id="6856" r:id="rId34"/>
    <p:sldId id="6857" r:id="rId35"/>
    <p:sldId id="6858" r:id="rId3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0BFEC7-A5A5-42AF-B457-30592C3A692E}">
          <p14:sldIdLst>
            <p14:sldId id="2248"/>
            <p14:sldId id="6844"/>
            <p14:sldId id="6845"/>
            <p14:sldId id="2430"/>
            <p14:sldId id="6831"/>
            <p14:sldId id="6832"/>
            <p14:sldId id="6833"/>
            <p14:sldId id="6834"/>
            <p14:sldId id="6835"/>
            <p14:sldId id="6836"/>
            <p14:sldId id="6837"/>
            <p14:sldId id="6838"/>
            <p14:sldId id="6839"/>
            <p14:sldId id="6840"/>
            <p14:sldId id="6841"/>
            <p14:sldId id="6842"/>
            <p14:sldId id="6843"/>
            <p14:sldId id="6846"/>
            <p14:sldId id="6847"/>
            <p14:sldId id="6848"/>
            <p14:sldId id="6849"/>
            <p14:sldId id="6850"/>
            <p14:sldId id="6851"/>
            <p14:sldId id="6852"/>
            <p14:sldId id="6853"/>
            <p14:sldId id="6854"/>
            <p14:sldId id="6859"/>
            <p14:sldId id="6855"/>
            <p14:sldId id="6856"/>
            <p14:sldId id="6857"/>
            <p14:sldId id="6858"/>
          </p14:sldIdLst>
        </p14:section>
        <p14:section name="Past Paper" id="{1A7B3705-D4B4-4165-A660-6B749679A22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EF9"/>
    <a:srgbClr val="FDC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5F7CFE-7BB2-45A1-8614-484704447009}" v="26" dt="2026-04-13T13:35:36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Heyes" userId="a0002a84-f4d4-48a0-aa7f-3a377d6bcb39" providerId="ADAL" clId="{2C13989E-7E9F-4014-AFB9-98A5064E8FD0}"/>
    <pc:docChg chg="undo custSel modSld">
      <pc:chgData name="Becky Heyes" userId="a0002a84-f4d4-48a0-aa7f-3a377d6bcb39" providerId="ADAL" clId="{2C13989E-7E9F-4014-AFB9-98A5064E8FD0}" dt="2025-10-02T05:58:17.370" v="3" actId="1076"/>
      <pc:docMkLst>
        <pc:docMk/>
      </pc:docMkLst>
      <pc:sldChg chg="delSp modSp mod">
        <pc:chgData name="Becky Heyes" userId="a0002a84-f4d4-48a0-aa7f-3a377d6bcb39" providerId="ADAL" clId="{2C13989E-7E9F-4014-AFB9-98A5064E8FD0}" dt="2025-10-02T05:58:17.370" v="3" actId="1076"/>
        <pc:sldMkLst>
          <pc:docMk/>
          <pc:sldMk cId="86527874" sldId="2265"/>
        </pc:sldMkLst>
      </pc:sldChg>
    </pc:docChg>
  </pc:docChgLst>
  <pc:docChgLst>
    <pc:chgData name="Becky Heyes" userId="a0002a84-f4d4-48a0-aa7f-3a377d6bcb39" providerId="ADAL" clId="{7E8193DF-098A-4AD7-BF1A-31EA5D88AAB2}"/>
    <pc:docChg chg="undo custSel addSld delSld modSld sldOrd addSection delSection modSection">
      <pc:chgData name="Becky Heyes" userId="a0002a84-f4d4-48a0-aa7f-3a377d6bcb39" providerId="ADAL" clId="{7E8193DF-098A-4AD7-BF1A-31EA5D88AAB2}" dt="2025-10-14T15:42:54.394" v="5947" actId="14100"/>
      <pc:docMkLst>
        <pc:docMk/>
      </pc:docMkLst>
      <pc:sldChg chg="delSp modSp add del mod">
        <pc:chgData name="Becky Heyes" userId="a0002a84-f4d4-48a0-aa7f-3a377d6bcb39" providerId="ADAL" clId="{7E8193DF-098A-4AD7-BF1A-31EA5D88AAB2}" dt="2025-10-14T14:48:33.251" v="1781" actId="20577"/>
        <pc:sldMkLst>
          <pc:docMk/>
          <pc:sldMk cId="170640064" sldId="2244"/>
        </pc:sldMkLst>
      </pc:sldChg>
      <pc:sldChg chg="addSp delSp modSp mod modNotesTx">
        <pc:chgData name="Becky Heyes" userId="a0002a84-f4d4-48a0-aa7f-3a377d6bcb39" providerId="ADAL" clId="{7E8193DF-098A-4AD7-BF1A-31EA5D88AAB2}" dt="2025-10-14T14:42:15.320" v="865" actId="20577"/>
        <pc:sldMkLst>
          <pc:docMk/>
          <pc:sldMk cId="3642086951" sldId="2247"/>
        </pc:sldMkLst>
      </pc:sldChg>
      <pc:sldChg chg="modSp mod">
        <pc:chgData name="Becky Heyes" userId="a0002a84-f4d4-48a0-aa7f-3a377d6bcb39" providerId="ADAL" clId="{7E8193DF-098A-4AD7-BF1A-31EA5D88AAB2}" dt="2025-10-14T11:24:00.789" v="553" actId="1076"/>
        <pc:sldMkLst>
          <pc:docMk/>
          <pc:sldMk cId="4212994418" sldId="2248"/>
        </pc:sldMkLst>
      </pc:sldChg>
      <pc:sldChg chg="addSp delSp modSp mod">
        <pc:chgData name="Becky Heyes" userId="a0002a84-f4d4-48a0-aa7f-3a377d6bcb39" providerId="ADAL" clId="{7E8193DF-098A-4AD7-BF1A-31EA5D88AAB2}" dt="2025-10-14T11:26:49.974" v="741" actId="20577"/>
        <pc:sldMkLst>
          <pc:docMk/>
          <pc:sldMk cId="3204215611" sldId="2249"/>
        </pc:sldMkLst>
      </pc:sldChg>
      <pc:sldChg chg="delSp modSp add mod ord">
        <pc:chgData name="Becky Heyes" userId="a0002a84-f4d4-48a0-aa7f-3a377d6bcb39" providerId="ADAL" clId="{7E8193DF-098A-4AD7-BF1A-31EA5D88AAB2}" dt="2025-10-14T14:48:02.340" v="1740" actId="20577"/>
        <pc:sldMkLst>
          <pc:docMk/>
          <pc:sldMk cId="3194000112" sldId="2252"/>
        </pc:sldMkLst>
      </pc:sldChg>
      <pc:sldChg chg="addSp delSp modSp add del mod">
        <pc:chgData name="Becky Heyes" userId="a0002a84-f4d4-48a0-aa7f-3a377d6bcb39" providerId="ADAL" clId="{7E8193DF-098A-4AD7-BF1A-31EA5D88AAB2}" dt="2025-10-14T15:41:12.822" v="5899" actId="6549"/>
        <pc:sldMkLst>
          <pc:docMk/>
          <pc:sldMk cId="908552101" sldId="2257"/>
        </pc:sldMkLst>
      </pc:sldChg>
      <pc:sldChg chg="addSp delSp modSp mod">
        <pc:chgData name="Becky Heyes" userId="a0002a84-f4d4-48a0-aa7f-3a377d6bcb39" providerId="ADAL" clId="{7E8193DF-098A-4AD7-BF1A-31EA5D88AAB2}" dt="2025-10-14T11:27:15.012" v="748" actId="1076"/>
        <pc:sldMkLst>
          <pc:docMk/>
          <pc:sldMk cId="3472107623" sldId="2260"/>
        </pc:sldMkLst>
      </pc:sldChg>
      <pc:sldChg chg="modSp add mod">
        <pc:chgData name="Becky Heyes" userId="a0002a84-f4d4-48a0-aa7f-3a377d6bcb39" providerId="ADAL" clId="{7E8193DF-098A-4AD7-BF1A-31EA5D88AAB2}" dt="2025-10-14T11:24:50.623" v="558" actId="20577"/>
        <pc:sldMkLst>
          <pc:docMk/>
          <pc:sldMk cId="417108642" sldId="2430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687219971" sldId="2432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4135194692" sldId="2433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070065267" sldId="2434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213653266" sldId="2456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558265839" sldId="2457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976136616" sldId="2458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49718170" sldId="2459"/>
        </pc:sldMkLst>
      </pc:sldChg>
      <pc:sldChg chg="modSp add mod">
        <pc:chgData name="Becky Heyes" userId="a0002a84-f4d4-48a0-aa7f-3a377d6bcb39" providerId="ADAL" clId="{7E8193DF-098A-4AD7-BF1A-31EA5D88AAB2}" dt="2025-10-14T11:25:07.737" v="571" actId="20577"/>
        <pc:sldMkLst>
          <pc:docMk/>
          <pc:sldMk cId="3839506915" sldId="2462"/>
        </pc:sldMkLst>
      </pc:sldChg>
      <pc:sldChg chg="modSp add mod">
        <pc:chgData name="Becky Heyes" userId="a0002a84-f4d4-48a0-aa7f-3a377d6bcb39" providerId="ADAL" clId="{7E8193DF-098A-4AD7-BF1A-31EA5D88AAB2}" dt="2025-10-14T11:25:04.607" v="568" actId="20577"/>
        <pc:sldMkLst>
          <pc:docMk/>
          <pc:sldMk cId="2362663364" sldId="2463"/>
        </pc:sldMkLst>
      </pc:sldChg>
      <pc:sldChg chg="modSp add mod">
        <pc:chgData name="Becky Heyes" userId="a0002a84-f4d4-48a0-aa7f-3a377d6bcb39" providerId="ADAL" clId="{7E8193DF-098A-4AD7-BF1A-31EA5D88AAB2}" dt="2025-10-14T11:24:59.310" v="565" actId="6549"/>
        <pc:sldMkLst>
          <pc:docMk/>
          <pc:sldMk cId="3708377040" sldId="2465"/>
        </pc:sldMkLst>
      </pc:sldChg>
      <pc:sldChg chg="modSp add mod">
        <pc:chgData name="Becky Heyes" userId="a0002a84-f4d4-48a0-aa7f-3a377d6bcb39" providerId="ADAL" clId="{7E8193DF-098A-4AD7-BF1A-31EA5D88AAB2}" dt="2025-10-14T11:24:53.320" v="560" actId="20577"/>
        <pc:sldMkLst>
          <pc:docMk/>
          <pc:sldMk cId="303858865" sldId="2470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948373885" sldId="2475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005884519" sldId="2476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910981517" sldId="2477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949448356" sldId="2508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883473575" sldId="2515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504893079" sldId="2516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851138092" sldId="2573"/>
        </pc:sldMkLst>
      </pc:sldChg>
      <pc:sldChg chg="del">
        <pc:chgData name="Becky Heyes" userId="a0002a84-f4d4-48a0-aa7f-3a377d6bcb39" providerId="ADAL" clId="{7E8193DF-098A-4AD7-BF1A-31EA5D88AAB2}" dt="2025-10-14T11:26:53.414" v="742" actId="47"/>
        <pc:sldMkLst>
          <pc:docMk/>
          <pc:sldMk cId="490923774" sldId="6733"/>
        </pc:sldMkLst>
      </pc:sldChg>
      <pc:sldChg chg="addSp delSp modSp mod">
        <pc:chgData name="Becky Heyes" userId="a0002a84-f4d4-48a0-aa7f-3a377d6bcb39" providerId="ADAL" clId="{7E8193DF-098A-4AD7-BF1A-31EA5D88AAB2}" dt="2025-10-14T11:28:16.404" v="755" actId="1076"/>
        <pc:sldMkLst>
          <pc:docMk/>
          <pc:sldMk cId="2023763037" sldId="6737"/>
        </pc:sldMkLst>
      </pc:sldChg>
      <pc:sldChg chg="addSp delSp modSp mod">
        <pc:chgData name="Becky Heyes" userId="a0002a84-f4d4-48a0-aa7f-3a377d6bcb39" providerId="ADAL" clId="{7E8193DF-098A-4AD7-BF1A-31EA5D88AAB2}" dt="2025-10-14T11:28:13.626" v="753" actId="1076"/>
        <pc:sldMkLst>
          <pc:docMk/>
          <pc:sldMk cId="4059573985" sldId="6756"/>
        </pc:sldMkLst>
      </pc:sldChg>
      <pc:sldChg chg="addSp delSp modSp mod">
        <pc:chgData name="Becky Heyes" userId="a0002a84-f4d4-48a0-aa7f-3a377d6bcb39" providerId="ADAL" clId="{7E8193DF-098A-4AD7-BF1A-31EA5D88AAB2}" dt="2025-10-14T15:39:58.430" v="5811" actId="14100"/>
        <pc:sldMkLst>
          <pc:docMk/>
          <pc:sldMk cId="1987228454" sldId="6757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614914528" sldId="6758"/>
        </pc:sldMkLst>
      </pc:sldChg>
      <pc:sldChg chg="addSp delSp modSp add mod">
        <pc:chgData name="Becky Heyes" userId="a0002a84-f4d4-48a0-aa7f-3a377d6bcb39" providerId="ADAL" clId="{7E8193DF-098A-4AD7-BF1A-31EA5D88AAB2}" dt="2025-10-14T14:44:23.525" v="1271" actId="1076"/>
        <pc:sldMkLst>
          <pc:docMk/>
          <pc:sldMk cId="2062544106" sldId="6758"/>
        </pc:sldMkLst>
      </pc:sldChg>
      <pc:sldChg chg="modSp add mod">
        <pc:chgData name="Becky Heyes" userId="a0002a84-f4d4-48a0-aa7f-3a377d6bcb39" providerId="ADAL" clId="{7E8193DF-098A-4AD7-BF1A-31EA5D88AAB2}" dt="2025-10-14T14:44:27.503" v="1272"/>
        <pc:sldMkLst>
          <pc:docMk/>
          <pc:sldMk cId="1486418251" sldId="6759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688707626" sldId="6759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2642873562" sldId="6760"/>
        </pc:sldMkLst>
      </pc:sldChg>
      <pc:sldChg chg="addSp delSp modSp add mod">
        <pc:chgData name="Becky Heyes" userId="a0002a84-f4d4-48a0-aa7f-3a377d6bcb39" providerId="ADAL" clId="{7E8193DF-098A-4AD7-BF1A-31EA5D88AAB2}" dt="2025-10-14T14:50:36.326" v="1993" actId="20577"/>
        <pc:sldMkLst>
          <pc:docMk/>
          <pc:sldMk cId="3369774256" sldId="6760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29602999" sldId="6761"/>
        </pc:sldMkLst>
      </pc:sldChg>
      <pc:sldChg chg="modSp add mod modNotesTx">
        <pc:chgData name="Becky Heyes" userId="a0002a84-f4d4-48a0-aa7f-3a377d6bcb39" providerId="ADAL" clId="{7E8193DF-098A-4AD7-BF1A-31EA5D88AAB2}" dt="2025-10-14T14:49:01.386" v="1833" actId="20577"/>
        <pc:sldMkLst>
          <pc:docMk/>
          <pc:sldMk cId="644991361" sldId="6761"/>
        </pc:sldMkLst>
      </pc:sldChg>
      <pc:sldChg chg="add del">
        <pc:chgData name="Becky Heyes" userId="a0002a84-f4d4-48a0-aa7f-3a377d6bcb39" providerId="ADAL" clId="{7E8193DF-098A-4AD7-BF1A-31EA5D88AAB2}" dt="2025-10-14T14:46:58.277" v="1656" actId="47"/>
        <pc:sldMkLst>
          <pc:docMk/>
          <pc:sldMk cId="2924579533" sldId="6761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881912122" sldId="6762"/>
        </pc:sldMkLst>
      </pc:sldChg>
      <pc:sldChg chg="modSp add mod">
        <pc:chgData name="Becky Heyes" userId="a0002a84-f4d4-48a0-aa7f-3a377d6bcb39" providerId="ADAL" clId="{7E8193DF-098A-4AD7-BF1A-31EA5D88AAB2}" dt="2025-10-14T14:49:52.773" v="1887" actId="313"/>
        <pc:sldMkLst>
          <pc:docMk/>
          <pc:sldMk cId="1230725482" sldId="6762"/>
        </pc:sldMkLst>
      </pc:sldChg>
      <pc:sldChg chg="del">
        <pc:chgData name="Becky Heyes" userId="a0002a84-f4d4-48a0-aa7f-3a377d6bcb39" providerId="ADAL" clId="{7E8193DF-098A-4AD7-BF1A-31EA5D88AAB2}" dt="2025-10-14T11:28:27.592" v="756" actId="47"/>
        <pc:sldMkLst>
          <pc:docMk/>
          <pc:sldMk cId="1534800283" sldId="6763"/>
        </pc:sldMkLst>
      </pc:sldChg>
      <pc:sldChg chg="modSp add mod">
        <pc:chgData name="Becky Heyes" userId="a0002a84-f4d4-48a0-aa7f-3a377d6bcb39" providerId="ADAL" clId="{7E8193DF-098A-4AD7-BF1A-31EA5D88AAB2}" dt="2025-10-14T14:50:22.253" v="1989" actId="6549"/>
        <pc:sldMkLst>
          <pc:docMk/>
          <pc:sldMk cId="3114982957" sldId="6763"/>
        </pc:sldMkLst>
      </pc:sldChg>
      <pc:sldChg chg="modSp add mod ord">
        <pc:chgData name="Becky Heyes" userId="a0002a84-f4d4-48a0-aa7f-3a377d6bcb39" providerId="ADAL" clId="{7E8193DF-098A-4AD7-BF1A-31EA5D88AAB2}" dt="2025-10-14T14:50:46.683" v="2015" actId="20577"/>
        <pc:sldMkLst>
          <pc:docMk/>
          <pc:sldMk cId="3997812771" sldId="6764"/>
        </pc:sldMkLst>
      </pc:sldChg>
      <pc:sldChg chg="addSp delSp modSp add mod">
        <pc:chgData name="Becky Heyes" userId="a0002a84-f4d4-48a0-aa7f-3a377d6bcb39" providerId="ADAL" clId="{7E8193DF-098A-4AD7-BF1A-31EA5D88AAB2}" dt="2025-10-14T14:53:59.593" v="2463" actId="14100"/>
        <pc:sldMkLst>
          <pc:docMk/>
          <pc:sldMk cId="3862830484" sldId="6765"/>
        </pc:sldMkLst>
      </pc:sldChg>
      <pc:sldChg chg="addSp delSp modSp add mod">
        <pc:chgData name="Becky Heyes" userId="a0002a84-f4d4-48a0-aa7f-3a377d6bcb39" providerId="ADAL" clId="{7E8193DF-098A-4AD7-BF1A-31EA5D88AAB2}" dt="2025-10-14T14:56:18.405" v="2747" actId="1076"/>
        <pc:sldMkLst>
          <pc:docMk/>
          <pc:sldMk cId="3343475658" sldId="6766"/>
        </pc:sldMkLst>
      </pc:sldChg>
      <pc:sldChg chg="modSp add mod">
        <pc:chgData name="Becky Heyes" userId="a0002a84-f4d4-48a0-aa7f-3a377d6bcb39" providerId="ADAL" clId="{7E8193DF-098A-4AD7-BF1A-31EA5D88AAB2}" dt="2025-10-14T14:57:14.514" v="2958" actId="20577"/>
        <pc:sldMkLst>
          <pc:docMk/>
          <pc:sldMk cId="496794540" sldId="6767"/>
        </pc:sldMkLst>
      </pc:sldChg>
      <pc:sldChg chg="addSp delSp modSp add mod">
        <pc:chgData name="Becky Heyes" userId="a0002a84-f4d4-48a0-aa7f-3a377d6bcb39" providerId="ADAL" clId="{7E8193DF-098A-4AD7-BF1A-31EA5D88AAB2}" dt="2025-10-14T14:57:52.630" v="2976" actId="1076"/>
        <pc:sldMkLst>
          <pc:docMk/>
          <pc:sldMk cId="2392430749" sldId="6768"/>
        </pc:sldMkLst>
      </pc:sldChg>
      <pc:sldChg chg="addSp delSp modSp add mod ord">
        <pc:chgData name="Becky Heyes" userId="a0002a84-f4d4-48a0-aa7f-3a377d6bcb39" providerId="ADAL" clId="{7E8193DF-098A-4AD7-BF1A-31EA5D88AAB2}" dt="2025-10-14T15:10:12.200" v="3769" actId="403"/>
        <pc:sldMkLst>
          <pc:docMk/>
          <pc:sldMk cId="2272827310" sldId="6769"/>
        </pc:sldMkLst>
      </pc:sldChg>
      <pc:sldChg chg="addSp delSp modSp add mod">
        <pc:chgData name="Becky Heyes" userId="a0002a84-f4d4-48a0-aa7f-3a377d6bcb39" providerId="ADAL" clId="{7E8193DF-098A-4AD7-BF1A-31EA5D88AAB2}" dt="2025-10-14T15:01:00.212" v="3550" actId="20577"/>
        <pc:sldMkLst>
          <pc:docMk/>
          <pc:sldMk cId="3929084894" sldId="6770"/>
        </pc:sldMkLst>
      </pc:sldChg>
      <pc:sldChg chg="addSp delSp modSp add mod">
        <pc:chgData name="Becky Heyes" userId="a0002a84-f4d4-48a0-aa7f-3a377d6bcb39" providerId="ADAL" clId="{7E8193DF-098A-4AD7-BF1A-31EA5D88AAB2}" dt="2025-10-14T15:03:21.150" v="3602" actId="14100"/>
        <pc:sldMkLst>
          <pc:docMk/>
          <pc:sldMk cId="3855326561" sldId="6771"/>
        </pc:sldMkLst>
      </pc:sldChg>
      <pc:sldChg chg="modSp add mod modNotesTx">
        <pc:chgData name="Becky Heyes" userId="a0002a84-f4d4-48a0-aa7f-3a377d6bcb39" providerId="ADAL" clId="{7E8193DF-098A-4AD7-BF1A-31EA5D88AAB2}" dt="2025-10-14T15:03:56.766" v="3688" actId="20577"/>
        <pc:sldMkLst>
          <pc:docMk/>
          <pc:sldMk cId="2220614399" sldId="6772"/>
        </pc:sldMkLst>
      </pc:sldChg>
      <pc:sldChg chg="modSp add mod">
        <pc:chgData name="Becky Heyes" userId="a0002a84-f4d4-48a0-aa7f-3a377d6bcb39" providerId="ADAL" clId="{7E8193DF-098A-4AD7-BF1A-31EA5D88AAB2}" dt="2025-10-14T15:04:13.326" v="3768" actId="20577"/>
        <pc:sldMkLst>
          <pc:docMk/>
          <pc:sldMk cId="1081387218" sldId="6773"/>
        </pc:sldMkLst>
      </pc:sldChg>
      <pc:sldChg chg="modSp add mod">
        <pc:chgData name="Becky Heyes" userId="a0002a84-f4d4-48a0-aa7f-3a377d6bcb39" providerId="ADAL" clId="{7E8193DF-098A-4AD7-BF1A-31EA5D88AAB2}" dt="2025-10-14T15:10:39.954" v="3780" actId="20577"/>
        <pc:sldMkLst>
          <pc:docMk/>
          <pc:sldMk cId="3893077856" sldId="6774"/>
        </pc:sldMkLst>
      </pc:sldChg>
      <pc:sldChg chg="modSp add mod modNotesTx">
        <pc:chgData name="Becky Heyes" userId="a0002a84-f4d4-48a0-aa7f-3a377d6bcb39" providerId="ADAL" clId="{7E8193DF-098A-4AD7-BF1A-31EA5D88AAB2}" dt="2025-10-14T15:11:14.984" v="3879" actId="313"/>
        <pc:sldMkLst>
          <pc:docMk/>
          <pc:sldMk cId="815392913" sldId="6775"/>
        </pc:sldMkLst>
      </pc:sldChg>
      <pc:sldChg chg="addSp delSp modSp add mod">
        <pc:chgData name="Becky Heyes" userId="a0002a84-f4d4-48a0-aa7f-3a377d6bcb39" providerId="ADAL" clId="{7E8193DF-098A-4AD7-BF1A-31EA5D88AAB2}" dt="2025-10-14T15:13:45.466" v="4211" actId="14100"/>
        <pc:sldMkLst>
          <pc:docMk/>
          <pc:sldMk cId="4218483233" sldId="6776"/>
        </pc:sldMkLst>
      </pc:sldChg>
      <pc:sldChg chg="addSp delSp modSp add mod">
        <pc:chgData name="Becky Heyes" userId="a0002a84-f4d4-48a0-aa7f-3a377d6bcb39" providerId="ADAL" clId="{7E8193DF-098A-4AD7-BF1A-31EA5D88AAB2}" dt="2025-10-14T15:16:03.553" v="4615" actId="14100"/>
        <pc:sldMkLst>
          <pc:docMk/>
          <pc:sldMk cId="4082657887" sldId="6777"/>
        </pc:sldMkLst>
      </pc:sldChg>
      <pc:sldChg chg="addSp modSp add mod">
        <pc:chgData name="Becky Heyes" userId="a0002a84-f4d4-48a0-aa7f-3a377d6bcb39" providerId="ADAL" clId="{7E8193DF-098A-4AD7-BF1A-31EA5D88AAB2}" dt="2025-10-14T15:16:38.461" v="4626" actId="1076"/>
        <pc:sldMkLst>
          <pc:docMk/>
          <pc:sldMk cId="2552732443" sldId="6778"/>
        </pc:sldMkLst>
      </pc:sldChg>
      <pc:sldChg chg="addSp delSp modSp add mod">
        <pc:chgData name="Becky Heyes" userId="a0002a84-f4d4-48a0-aa7f-3a377d6bcb39" providerId="ADAL" clId="{7E8193DF-098A-4AD7-BF1A-31EA5D88AAB2}" dt="2025-10-14T15:18:10.220" v="4941" actId="20577"/>
        <pc:sldMkLst>
          <pc:docMk/>
          <pc:sldMk cId="3257790233" sldId="6779"/>
        </pc:sldMkLst>
      </pc:sldChg>
      <pc:sldChg chg="addSp delSp modSp add mod">
        <pc:chgData name="Becky Heyes" userId="a0002a84-f4d4-48a0-aa7f-3a377d6bcb39" providerId="ADAL" clId="{7E8193DF-098A-4AD7-BF1A-31EA5D88AAB2}" dt="2025-10-14T15:20:06.833" v="5105" actId="1076"/>
        <pc:sldMkLst>
          <pc:docMk/>
          <pc:sldMk cId="1949487066" sldId="6780"/>
        </pc:sldMkLst>
      </pc:sldChg>
      <pc:sldChg chg="addSp modSp add mod">
        <pc:chgData name="Becky Heyes" userId="a0002a84-f4d4-48a0-aa7f-3a377d6bcb39" providerId="ADAL" clId="{7E8193DF-098A-4AD7-BF1A-31EA5D88AAB2}" dt="2025-10-14T15:23:04.790" v="5177" actId="1076"/>
        <pc:sldMkLst>
          <pc:docMk/>
          <pc:sldMk cId="1341231897" sldId="6781"/>
        </pc:sldMkLst>
      </pc:sldChg>
      <pc:sldChg chg="addSp modSp add mod">
        <pc:chgData name="Becky Heyes" userId="a0002a84-f4d4-48a0-aa7f-3a377d6bcb39" providerId="ADAL" clId="{7E8193DF-098A-4AD7-BF1A-31EA5D88AAB2}" dt="2025-10-14T15:23:34.245" v="5236" actId="20577"/>
        <pc:sldMkLst>
          <pc:docMk/>
          <pc:sldMk cId="2808552235" sldId="6782"/>
        </pc:sldMkLst>
      </pc:sldChg>
      <pc:sldChg chg="addSp delSp modSp add mod">
        <pc:chgData name="Becky Heyes" userId="a0002a84-f4d4-48a0-aa7f-3a377d6bcb39" providerId="ADAL" clId="{7E8193DF-098A-4AD7-BF1A-31EA5D88AAB2}" dt="2025-10-14T15:28:37.192" v="5525" actId="14100"/>
        <pc:sldMkLst>
          <pc:docMk/>
          <pc:sldMk cId="2939371331" sldId="6783"/>
        </pc:sldMkLst>
      </pc:sldChg>
      <pc:sldChg chg="add del">
        <pc:chgData name="Becky Heyes" userId="a0002a84-f4d4-48a0-aa7f-3a377d6bcb39" providerId="ADAL" clId="{7E8193DF-098A-4AD7-BF1A-31EA5D88AAB2}" dt="2025-10-14T15:23:21.229" v="5184" actId="47"/>
        <pc:sldMkLst>
          <pc:docMk/>
          <pc:sldMk cId="3527158669" sldId="6783"/>
        </pc:sldMkLst>
      </pc:sldChg>
      <pc:sldChg chg="add del">
        <pc:chgData name="Becky Heyes" userId="a0002a84-f4d4-48a0-aa7f-3a377d6bcb39" providerId="ADAL" clId="{7E8193DF-098A-4AD7-BF1A-31EA5D88AAB2}" dt="2025-10-14T15:23:21.464" v="5185" actId="47"/>
        <pc:sldMkLst>
          <pc:docMk/>
          <pc:sldMk cId="1129858341" sldId="6784"/>
        </pc:sldMkLst>
      </pc:sldChg>
      <pc:sldChg chg="modSp add mod">
        <pc:chgData name="Becky Heyes" userId="a0002a84-f4d4-48a0-aa7f-3a377d6bcb39" providerId="ADAL" clId="{7E8193DF-098A-4AD7-BF1A-31EA5D88AAB2}" dt="2025-10-14T15:24:22.468" v="5296" actId="313"/>
        <pc:sldMkLst>
          <pc:docMk/>
          <pc:sldMk cId="4015280722" sldId="6784"/>
        </pc:sldMkLst>
      </pc:sldChg>
      <pc:sldChg chg="modSp add del mod ord">
        <pc:chgData name="Becky Heyes" userId="a0002a84-f4d4-48a0-aa7f-3a377d6bcb39" providerId="ADAL" clId="{7E8193DF-098A-4AD7-BF1A-31EA5D88AAB2}" dt="2025-10-14T15:24:55.055" v="5348" actId="47"/>
        <pc:sldMkLst>
          <pc:docMk/>
          <pc:sldMk cId="1044738157" sldId="6785"/>
        </pc:sldMkLst>
      </pc:sldChg>
      <pc:sldChg chg="modSp add mod ord">
        <pc:chgData name="Becky Heyes" userId="a0002a84-f4d4-48a0-aa7f-3a377d6bcb39" providerId="ADAL" clId="{7E8193DF-098A-4AD7-BF1A-31EA5D88AAB2}" dt="2025-10-14T15:24:52.120" v="5347" actId="20577"/>
        <pc:sldMkLst>
          <pc:docMk/>
          <pc:sldMk cId="3306930729" sldId="6786"/>
        </pc:sldMkLst>
      </pc:sldChg>
      <pc:sldChg chg="addSp modSp add mod">
        <pc:chgData name="Becky Heyes" userId="a0002a84-f4d4-48a0-aa7f-3a377d6bcb39" providerId="ADAL" clId="{7E8193DF-098A-4AD7-BF1A-31EA5D88AAB2}" dt="2025-10-14T15:29:01.508" v="5530" actId="14100"/>
        <pc:sldMkLst>
          <pc:docMk/>
          <pc:sldMk cId="2075041137" sldId="6787"/>
        </pc:sldMkLst>
      </pc:sldChg>
      <pc:sldChg chg="addSp delSp modSp add mod">
        <pc:chgData name="Becky Heyes" userId="a0002a84-f4d4-48a0-aa7f-3a377d6bcb39" providerId="ADAL" clId="{7E8193DF-098A-4AD7-BF1A-31EA5D88AAB2}" dt="2025-10-14T15:29:57.446" v="5536" actId="14100"/>
        <pc:sldMkLst>
          <pc:docMk/>
          <pc:sldMk cId="2268301146" sldId="6788"/>
        </pc:sldMkLst>
      </pc:sldChg>
      <pc:sldChg chg="addSp modSp add mod modNotesTx">
        <pc:chgData name="Becky Heyes" userId="a0002a84-f4d4-48a0-aa7f-3a377d6bcb39" providerId="ADAL" clId="{7E8193DF-098A-4AD7-BF1A-31EA5D88AAB2}" dt="2025-10-14T15:30:44.736" v="5581" actId="20577"/>
        <pc:sldMkLst>
          <pc:docMk/>
          <pc:sldMk cId="1740445384" sldId="6789"/>
        </pc:sldMkLst>
      </pc:sldChg>
      <pc:sldChg chg="addSp modSp add mod">
        <pc:chgData name="Becky Heyes" userId="a0002a84-f4d4-48a0-aa7f-3a377d6bcb39" providerId="ADAL" clId="{7E8193DF-098A-4AD7-BF1A-31EA5D88AAB2}" dt="2025-10-14T15:31:13.357" v="5588" actId="1076"/>
        <pc:sldMkLst>
          <pc:docMk/>
          <pc:sldMk cId="1366487739" sldId="6790"/>
        </pc:sldMkLst>
      </pc:sldChg>
      <pc:sldChg chg="addSp modSp add mod">
        <pc:chgData name="Becky Heyes" userId="a0002a84-f4d4-48a0-aa7f-3a377d6bcb39" providerId="ADAL" clId="{7E8193DF-098A-4AD7-BF1A-31EA5D88AAB2}" dt="2025-10-14T15:31:59.192" v="5594" actId="14100"/>
        <pc:sldMkLst>
          <pc:docMk/>
          <pc:sldMk cId="3341145275" sldId="6791"/>
        </pc:sldMkLst>
      </pc:sldChg>
      <pc:sldChg chg="addSp delSp modSp add mod">
        <pc:chgData name="Becky Heyes" userId="a0002a84-f4d4-48a0-aa7f-3a377d6bcb39" providerId="ADAL" clId="{7E8193DF-098A-4AD7-BF1A-31EA5D88AAB2}" dt="2025-10-14T15:36:42.104" v="5768" actId="14100"/>
        <pc:sldMkLst>
          <pc:docMk/>
          <pc:sldMk cId="2799574396" sldId="6792"/>
        </pc:sldMkLst>
      </pc:sldChg>
      <pc:sldChg chg="addSp modSp add mod">
        <pc:chgData name="Becky Heyes" userId="a0002a84-f4d4-48a0-aa7f-3a377d6bcb39" providerId="ADAL" clId="{7E8193DF-098A-4AD7-BF1A-31EA5D88AAB2}" dt="2025-10-14T15:37:41.110" v="5779" actId="1076"/>
        <pc:sldMkLst>
          <pc:docMk/>
          <pc:sldMk cId="1510554221" sldId="6793"/>
        </pc:sldMkLst>
      </pc:sldChg>
      <pc:sldChg chg="addSp delSp modSp add mod">
        <pc:chgData name="Becky Heyes" userId="a0002a84-f4d4-48a0-aa7f-3a377d6bcb39" providerId="ADAL" clId="{7E8193DF-098A-4AD7-BF1A-31EA5D88AAB2}" dt="2025-10-14T15:40:31.790" v="5821" actId="1076"/>
        <pc:sldMkLst>
          <pc:docMk/>
          <pc:sldMk cId="3315457378" sldId="6794"/>
        </pc:sldMkLst>
      </pc:sldChg>
      <pc:sldChg chg="add del">
        <pc:chgData name="Becky Heyes" userId="a0002a84-f4d4-48a0-aa7f-3a377d6bcb39" providerId="ADAL" clId="{7E8193DF-098A-4AD7-BF1A-31EA5D88AAB2}" dt="2025-10-14T15:40:03.118" v="5813"/>
        <pc:sldMkLst>
          <pc:docMk/>
          <pc:sldMk cId="3745398841" sldId="6794"/>
        </pc:sldMkLst>
      </pc:sldChg>
      <pc:sldChg chg="addSp delSp modSp add mod ord">
        <pc:chgData name="Becky Heyes" userId="a0002a84-f4d4-48a0-aa7f-3a377d6bcb39" providerId="ADAL" clId="{7E8193DF-098A-4AD7-BF1A-31EA5D88AAB2}" dt="2025-10-14T15:41:46.895" v="5926" actId="14100"/>
        <pc:sldMkLst>
          <pc:docMk/>
          <pc:sldMk cId="1011168377" sldId="6795"/>
        </pc:sldMkLst>
      </pc:sldChg>
      <pc:sldChg chg="addSp delSp modSp add mod">
        <pc:chgData name="Becky Heyes" userId="a0002a84-f4d4-48a0-aa7f-3a377d6bcb39" providerId="ADAL" clId="{7E8193DF-098A-4AD7-BF1A-31EA5D88AAB2}" dt="2025-10-14T15:42:19.609" v="5937" actId="14100"/>
        <pc:sldMkLst>
          <pc:docMk/>
          <pc:sldMk cId="1817510974" sldId="6796"/>
        </pc:sldMkLst>
      </pc:sldChg>
      <pc:sldChg chg="addSp delSp modSp add mod ord">
        <pc:chgData name="Becky Heyes" userId="a0002a84-f4d4-48a0-aa7f-3a377d6bcb39" providerId="ADAL" clId="{7E8193DF-098A-4AD7-BF1A-31EA5D88AAB2}" dt="2025-10-14T15:42:54.394" v="5947" actId="14100"/>
        <pc:sldMkLst>
          <pc:docMk/>
          <pc:sldMk cId="2564302800" sldId="6797"/>
        </pc:sldMkLst>
      </pc:sldChg>
    </pc:docChg>
  </pc:docChgLst>
  <pc:docChgLst>
    <pc:chgData name="Becky Heyes" userId="a0002a84-f4d4-48a0-aa7f-3a377d6bcb39" providerId="ADAL" clId="{6A79F979-1A06-4481-95DE-7F4B2520971F}"/>
    <pc:docChg chg="undo custSel addSld delSld modSld sldOrd addSection modSection modNotesMaster">
      <pc:chgData name="Becky Heyes" userId="a0002a84-f4d4-48a0-aa7f-3a377d6bcb39" providerId="ADAL" clId="{6A79F979-1A06-4481-95DE-7F4B2520971F}" dt="2025-10-07T06:33:42.631" v="2184"/>
      <pc:docMkLst>
        <pc:docMk/>
      </pc:docMkLst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436615366" sldId="256"/>
        </pc:sldMkLst>
      </pc:sldChg>
      <pc:sldChg chg="addSp delSp modSp add mod">
        <pc:chgData name="Becky Heyes" userId="a0002a84-f4d4-48a0-aa7f-3a377d6bcb39" providerId="ADAL" clId="{6A79F979-1A06-4481-95DE-7F4B2520971F}" dt="2025-10-02T06:45:48.698" v="1662" actId="478"/>
        <pc:sldMkLst>
          <pc:docMk/>
          <pc:sldMk cId="1762816928" sldId="261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838801526" sldId="262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602099811" sldId="2235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538701021" sldId="2239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4014539138" sldId="2240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4106470765" sldId="2241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664217366" sldId="2242"/>
        </pc:sldMkLst>
      </pc:sldChg>
      <pc:sldChg chg="addSp modSp add del mod ord">
        <pc:chgData name="Becky Heyes" userId="a0002a84-f4d4-48a0-aa7f-3a377d6bcb39" providerId="ADAL" clId="{6A79F979-1A06-4481-95DE-7F4B2520971F}" dt="2025-10-07T06:25:08.268" v="2028"/>
        <pc:sldMkLst>
          <pc:docMk/>
          <pc:sldMk cId="170640064" sldId="2244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015906015" sldId="2245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479610294" sldId="224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897848285" sldId="2247"/>
        </pc:sldMkLst>
      </pc:sldChg>
      <pc:sldChg chg="addSp delSp modSp mod delAnim modAnim modNotesTx">
        <pc:chgData name="Becky Heyes" userId="a0002a84-f4d4-48a0-aa7f-3a377d6bcb39" providerId="ADAL" clId="{6A79F979-1A06-4481-95DE-7F4B2520971F}" dt="2025-10-02T06:46:11.144" v="1806" actId="20577"/>
        <pc:sldMkLst>
          <pc:docMk/>
          <pc:sldMk cId="4212994418" sldId="2248"/>
        </pc:sldMkLst>
      </pc:sldChg>
      <pc:sldChg chg="addSp delSp modSp mod">
        <pc:chgData name="Becky Heyes" userId="a0002a84-f4d4-48a0-aa7f-3a377d6bcb39" providerId="ADAL" clId="{6A79F979-1A06-4481-95DE-7F4B2520971F}" dt="2025-10-02T06:45:22.633" v="1653" actId="478"/>
        <pc:sldMkLst>
          <pc:docMk/>
          <pc:sldMk cId="3204215611" sldId="2249"/>
        </pc:sldMkLst>
      </pc:sldChg>
      <pc:sldChg chg="del">
        <pc:chgData name="Becky Heyes" userId="a0002a84-f4d4-48a0-aa7f-3a377d6bcb39" providerId="ADAL" clId="{6A79F979-1A06-4481-95DE-7F4B2520971F}" dt="2025-10-02T06:29:49.431" v="1169" actId="47"/>
        <pc:sldMkLst>
          <pc:docMk/>
          <pc:sldMk cId="291581489" sldId="2250"/>
        </pc:sldMkLst>
      </pc:sldChg>
      <pc:sldChg chg="del">
        <pc:chgData name="Becky Heyes" userId="a0002a84-f4d4-48a0-aa7f-3a377d6bcb39" providerId="ADAL" clId="{6A79F979-1A06-4481-95DE-7F4B2520971F}" dt="2025-10-02T06:29:48.770" v="1168" actId="47"/>
        <pc:sldMkLst>
          <pc:docMk/>
          <pc:sldMk cId="2141203398" sldId="2251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2271361428" sldId="2251"/>
        </pc:sldMkLst>
      </pc:sldChg>
      <pc:sldChg chg="addSp delSp modSp mod ord">
        <pc:chgData name="Becky Heyes" userId="a0002a84-f4d4-48a0-aa7f-3a377d6bcb39" providerId="ADAL" clId="{6A79F979-1A06-4481-95DE-7F4B2520971F}" dt="2025-10-02T06:45:26.027" v="1655" actId="478"/>
        <pc:sldMkLst>
          <pc:docMk/>
          <pc:sldMk cId="3604128438" sldId="2252"/>
        </pc:sldMkLst>
      </pc:sldChg>
      <pc:sldChg chg="addSp delSp modSp mod ord">
        <pc:chgData name="Becky Heyes" userId="a0002a84-f4d4-48a0-aa7f-3a377d6bcb39" providerId="ADAL" clId="{6A79F979-1A06-4481-95DE-7F4B2520971F}" dt="2025-10-02T06:45:28.445" v="1656" actId="478"/>
        <pc:sldMkLst>
          <pc:docMk/>
          <pc:sldMk cId="2456577750" sldId="2253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673130084" sldId="2254"/>
        </pc:sldMkLst>
      </pc:sldChg>
      <pc:sldChg chg="del">
        <pc:chgData name="Becky Heyes" userId="a0002a84-f4d4-48a0-aa7f-3a377d6bcb39" providerId="ADAL" clId="{6A79F979-1A06-4481-95DE-7F4B2520971F}" dt="2025-10-02T06:29:49.965" v="1170" actId="47"/>
        <pc:sldMkLst>
          <pc:docMk/>
          <pc:sldMk cId="1793697425" sldId="2254"/>
        </pc:sldMkLst>
      </pc:sldChg>
      <pc:sldChg chg="add">
        <pc:chgData name="Becky Heyes" userId="a0002a84-f4d4-48a0-aa7f-3a377d6bcb39" providerId="ADAL" clId="{6A79F979-1A06-4481-95DE-7F4B2520971F}" dt="2025-10-07T06:28:34.372" v="2081"/>
        <pc:sldMkLst>
          <pc:docMk/>
          <pc:sldMk cId="4196278311" sldId="2255"/>
        </pc:sldMkLst>
      </pc:sldChg>
      <pc:sldChg chg="del">
        <pc:chgData name="Becky Heyes" userId="a0002a84-f4d4-48a0-aa7f-3a377d6bcb39" providerId="ADAL" clId="{6A79F979-1A06-4481-95DE-7F4B2520971F}" dt="2025-10-02T06:29:50.413" v="1171" actId="47"/>
        <pc:sldMkLst>
          <pc:docMk/>
          <pc:sldMk cId="4200369494" sldId="2255"/>
        </pc:sldMkLst>
      </pc:sldChg>
      <pc:sldChg chg="add">
        <pc:chgData name="Becky Heyes" userId="a0002a84-f4d4-48a0-aa7f-3a377d6bcb39" providerId="ADAL" clId="{6A79F979-1A06-4481-95DE-7F4B2520971F}" dt="2025-10-07T06:28:34.372" v="2081"/>
        <pc:sldMkLst>
          <pc:docMk/>
          <pc:sldMk cId="1707604903" sldId="225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202785016" sldId="2256"/>
        </pc:sldMkLst>
      </pc:sldChg>
      <pc:sldChg chg="addSp delSp modSp mod ord delAnim modAnim">
        <pc:chgData name="Becky Heyes" userId="a0002a84-f4d4-48a0-aa7f-3a377d6bcb39" providerId="ADAL" clId="{6A79F979-1A06-4481-95DE-7F4B2520971F}" dt="2025-10-07T06:23:30.570" v="1994" actId="1076"/>
        <pc:sldMkLst>
          <pc:docMk/>
          <pc:sldMk cId="908552101" sldId="2257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535662964" sldId="2258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577135073" sldId="2259"/>
        </pc:sldMkLst>
      </pc:sldChg>
      <pc:sldChg chg="addSp delSp modSp mod ord">
        <pc:chgData name="Becky Heyes" userId="a0002a84-f4d4-48a0-aa7f-3a377d6bcb39" providerId="ADAL" clId="{6A79F979-1A06-4481-95DE-7F4B2520971F}" dt="2025-10-02T06:45:35.835" v="1659" actId="478"/>
        <pc:sldMkLst>
          <pc:docMk/>
          <pc:sldMk cId="3472107623" sldId="2260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010238361" sldId="2261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890753981" sldId="2262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505197347" sldId="2263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023688358" sldId="2264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86527874" sldId="2265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73568890" sldId="226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342966591" sldId="2359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537488312" sldId="239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7628858" sldId="2397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937947685" sldId="2398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4093668164" sldId="2399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530498279" sldId="2400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337892385" sldId="2401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62043511" sldId="2402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719809143" sldId="2403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52668708" sldId="2405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1615646484" sldId="2421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423894862" sldId="2422"/>
        </pc:sldMkLst>
      </pc:sldChg>
      <pc:sldChg chg="add">
        <pc:chgData name="Becky Heyes" userId="a0002a84-f4d4-48a0-aa7f-3a377d6bcb39" providerId="ADAL" clId="{6A79F979-1A06-4481-95DE-7F4B2520971F}" dt="2025-10-07T06:24:57.250" v="2026"/>
        <pc:sldMkLst>
          <pc:docMk/>
          <pc:sldMk cId="4075238206" sldId="2441"/>
        </pc:sldMkLst>
      </pc:sldChg>
      <pc:sldChg chg="add">
        <pc:chgData name="Becky Heyes" userId="a0002a84-f4d4-48a0-aa7f-3a377d6bcb39" providerId="ADAL" clId="{6A79F979-1A06-4481-95DE-7F4B2520971F}" dt="2025-10-07T06:24:57.250" v="2026"/>
        <pc:sldMkLst>
          <pc:docMk/>
          <pc:sldMk cId="3781560791" sldId="2442"/>
        </pc:sldMkLst>
      </pc:sldChg>
      <pc:sldChg chg="add">
        <pc:chgData name="Becky Heyes" userId="a0002a84-f4d4-48a0-aa7f-3a377d6bcb39" providerId="ADAL" clId="{6A79F979-1A06-4481-95DE-7F4B2520971F}" dt="2025-10-07T06:25:16.831" v="2029"/>
        <pc:sldMkLst>
          <pc:docMk/>
          <pc:sldMk cId="3697144356" sldId="2451"/>
        </pc:sldMkLst>
      </pc:sldChg>
      <pc:sldChg chg="add">
        <pc:chgData name="Becky Heyes" userId="a0002a84-f4d4-48a0-aa7f-3a377d6bcb39" providerId="ADAL" clId="{6A79F979-1A06-4481-95DE-7F4B2520971F}" dt="2025-10-07T06:25:16.831" v="2029"/>
        <pc:sldMkLst>
          <pc:docMk/>
          <pc:sldMk cId="3970143239" sldId="2452"/>
        </pc:sldMkLst>
      </pc:sldChg>
      <pc:sldChg chg="add">
        <pc:chgData name="Becky Heyes" userId="a0002a84-f4d4-48a0-aa7f-3a377d6bcb39" providerId="ADAL" clId="{6A79F979-1A06-4481-95DE-7F4B2520971F}" dt="2025-10-07T06:25:16.831" v="2029"/>
        <pc:sldMkLst>
          <pc:docMk/>
          <pc:sldMk cId="1070641656" sldId="2453"/>
        </pc:sldMkLst>
      </pc:sldChg>
      <pc:sldChg chg="add">
        <pc:chgData name="Becky Heyes" userId="a0002a84-f4d4-48a0-aa7f-3a377d6bcb39" providerId="ADAL" clId="{6A79F979-1A06-4481-95DE-7F4B2520971F}" dt="2025-10-07T06:25:16.831" v="2029"/>
        <pc:sldMkLst>
          <pc:docMk/>
          <pc:sldMk cId="2968309935" sldId="2454"/>
        </pc:sldMkLst>
      </pc:sldChg>
      <pc:sldChg chg="add">
        <pc:chgData name="Becky Heyes" userId="a0002a84-f4d4-48a0-aa7f-3a377d6bcb39" providerId="ADAL" clId="{6A79F979-1A06-4481-95DE-7F4B2520971F}" dt="2025-10-07T06:25:29.353" v="2030"/>
        <pc:sldMkLst>
          <pc:docMk/>
          <pc:sldMk cId="4112896034" sldId="2463"/>
        </pc:sldMkLst>
      </pc:sldChg>
      <pc:sldChg chg="add">
        <pc:chgData name="Becky Heyes" userId="a0002a84-f4d4-48a0-aa7f-3a377d6bcb39" providerId="ADAL" clId="{6A79F979-1A06-4481-95DE-7F4B2520971F}" dt="2025-10-07T06:25:29.353" v="2030"/>
        <pc:sldMkLst>
          <pc:docMk/>
          <pc:sldMk cId="4069210006" sldId="2464"/>
        </pc:sldMkLst>
      </pc:sldChg>
      <pc:sldChg chg="add">
        <pc:chgData name="Becky Heyes" userId="a0002a84-f4d4-48a0-aa7f-3a377d6bcb39" providerId="ADAL" clId="{6A79F979-1A06-4481-95DE-7F4B2520971F}" dt="2025-10-07T06:25:37.632" v="2031"/>
        <pc:sldMkLst>
          <pc:docMk/>
          <pc:sldMk cId="1361043348" sldId="2467"/>
        </pc:sldMkLst>
      </pc:sldChg>
      <pc:sldChg chg="add">
        <pc:chgData name="Becky Heyes" userId="a0002a84-f4d4-48a0-aa7f-3a377d6bcb39" providerId="ADAL" clId="{6A79F979-1A06-4481-95DE-7F4B2520971F}" dt="2025-10-07T06:25:37.632" v="2031"/>
        <pc:sldMkLst>
          <pc:docMk/>
          <pc:sldMk cId="1416812046" sldId="2468"/>
        </pc:sldMkLst>
      </pc:sldChg>
      <pc:sldChg chg="add">
        <pc:chgData name="Becky Heyes" userId="a0002a84-f4d4-48a0-aa7f-3a377d6bcb39" providerId="ADAL" clId="{6A79F979-1A06-4481-95DE-7F4B2520971F}" dt="2025-10-07T06:25:37.632" v="2031"/>
        <pc:sldMkLst>
          <pc:docMk/>
          <pc:sldMk cId="955199639" sldId="2469"/>
        </pc:sldMkLst>
      </pc:sldChg>
      <pc:sldChg chg="add">
        <pc:chgData name="Becky Heyes" userId="a0002a84-f4d4-48a0-aa7f-3a377d6bcb39" providerId="ADAL" clId="{6A79F979-1A06-4481-95DE-7F4B2520971F}" dt="2025-10-07T06:25:37.632" v="2031"/>
        <pc:sldMkLst>
          <pc:docMk/>
          <pc:sldMk cId="129628595" sldId="2470"/>
        </pc:sldMkLst>
      </pc:sldChg>
      <pc:sldChg chg="add">
        <pc:chgData name="Becky Heyes" userId="a0002a84-f4d4-48a0-aa7f-3a377d6bcb39" providerId="ADAL" clId="{6A79F979-1A06-4481-95DE-7F4B2520971F}" dt="2025-10-07T06:25:37.632" v="2031"/>
        <pc:sldMkLst>
          <pc:docMk/>
          <pc:sldMk cId="2892425260" sldId="2471"/>
        </pc:sldMkLst>
      </pc:sldChg>
      <pc:sldChg chg="add">
        <pc:chgData name="Becky Heyes" userId="a0002a84-f4d4-48a0-aa7f-3a377d6bcb39" providerId="ADAL" clId="{6A79F979-1A06-4481-95DE-7F4B2520971F}" dt="2025-10-07T06:28:05.100" v="2078"/>
        <pc:sldMkLst>
          <pc:docMk/>
          <pc:sldMk cId="1518983155" sldId="5935"/>
        </pc:sldMkLst>
      </pc:sldChg>
      <pc:sldChg chg="add">
        <pc:chgData name="Becky Heyes" userId="a0002a84-f4d4-48a0-aa7f-3a377d6bcb39" providerId="ADAL" clId="{6A79F979-1A06-4481-95DE-7F4B2520971F}" dt="2025-10-07T06:28:15.165" v="2079"/>
        <pc:sldMkLst>
          <pc:docMk/>
          <pc:sldMk cId="2756453292" sldId="5945"/>
        </pc:sldMkLst>
      </pc:sldChg>
      <pc:sldChg chg="add">
        <pc:chgData name="Becky Heyes" userId="a0002a84-f4d4-48a0-aa7f-3a377d6bcb39" providerId="ADAL" clId="{6A79F979-1A06-4481-95DE-7F4B2520971F}" dt="2025-10-07T06:28:15.165" v="2079"/>
        <pc:sldMkLst>
          <pc:docMk/>
          <pc:sldMk cId="210069438" sldId="594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588919238" sldId="5947"/>
        </pc:sldMkLst>
      </pc:sldChg>
      <pc:sldChg chg="add">
        <pc:chgData name="Becky Heyes" userId="a0002a84-f4d4-48a0-aa7f-3a377d6bcb39" providerId="ADAL" clId="{6A79F979-1A06-4481-95DE-7F4B2520971F}" dt="2025-10-07T06:28:15.165" v="2079"/>
        <pc:sldMkLst>
          <pc:docMk/>
          <pc:sldMk cId="2884198900" sldId="5947"/>
        </pc:sldMkLst>
      </pc:sldChg>
      <pc:sldChg chg="add">
        <pc:chgData name="Becky Heyes" userId="a0002a84-f4d4-48a0-aa7f-3a377d6bcb39" providerId="ADAL" clId="{6A79F979-1A06-4481-95DE-7F4B2520971F}" dt="2025-10-07T06:28:21.567" v="2080"/>
        <pc:sldMkLst>
          <pc:docMk/>
          <pc:sldMk cId="1546010434" sldId="5953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750850972" sldId="6725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5613225" sldId="6726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06549726" sldId="6727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137110577" sldId="6728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659007310" sldId="6729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3699395592" sldId="6730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1036963828" sldId="6731"/>
        </pc:sldMkLst>
      </pc:sldChg>
      <pc:sldChg chg="addSp modSp add del mod">
        <pc:chgData name="Becky Heyes" userId="a0002a84-f4d4-48a0-aa7f-3a377d6bcb39" providerId="ADAL" clId="{6A79F979-1A06-4481-95DE-7F4B2520971F}" dt="2025-10-02T06:45:45.315" v="1661" actId="47"/>
        <pc:sldMkLst>
          <pc:docMk/>
          <pc:sldMk cId="2450632813" sldId="6732"/>
        </pc:sldMkLst>
      </pc:sldChg>
      <pc:sldChg chg="addSp delSp modSp add mod delAnim modAnim">
        <pc:chgData name="Becky Heyes" userId="a0002a84-f4d4-48a0-aa7f-3a377d6bcb39" providerId="ADAL" clId="{6A79F979-1A06-4481-95DE-7F4B2520971F}" dt="2025-10-02T06:45:24.118" v="1654" actId="478"/>
        <pc:sldMkLst>
          <pc:docMk/>
          <pc:sldMk cId="490923774" sldId="6733"/>
        </pc:sldMkLst>
      </pc:sldChg>
      <pc:sldChg chg="addSp delSp modSp add mod">
        <pc:chgData name="Becky Heyes" userId="a0002a84-f4d4-48a0-aa7f-3a377d6bcb39" providerId="ADAL" clId="{6A79F979-1A06-4481-95DE-7F4B2520971F}" dt="2025-10-02T06:45:29.948" v="1657" actId="478"/>
        <pc:sldMkLst>
          <pc:docMk/>
          <pc:sldMk cId="82522318" sldId="6734"/>
        </pc:sldMkLst>
      </pc:sldChg>
      <pc:sldChg chg="addSp delSp modSp add mod modAnim">
        <pc:chgData name="Becky Heyes" userId="a0002a84-f4d4-48a0-aa7f-3a377d6bcb39" providerId="ADAL" clId="{6A79F979-1A06-4481-95DE-7F4B2520971F}" dt="2025-10-07T06:31:42.089" v="2084"/>
        <pc:sldMkLst>
          <pc:docMk/>
          <pc:sldMk cId="2283601483" sldId="6735"/>
        </pc:sldMkLst>
      </pc:sldChg>
      <pc:sldChg chg="addSp delSp modSp add mod">
        <pc:chgData name="Becky Heyes" userId="a0002a84-f4d4-48a0-aa7f-3a377d6bcb39" providerId="ADAL" clId="{6A79F979-1A06-4481-95DE-7F4B2520971F}" dt="2025-10-06T06:07:43.138" v="1807" actId="478"/>
        <pc:sldMkLst>
          <pc:docMk/>
          <pc:sldMk cId="1484218073" sldId="6736"/>
        </pc:sldMkLst>
      </pc:sldChg>
      <pc:sldChg chg="addSp delSp modSp new mod modNotesTx">
        <pc:chgData name="Becky Heyes" userId="a0002a84-f4d4-48a0-aa7f-3a377d6bcb39" providerId="ADAL" clId="{6A79F979-1A06-4481-95DE-7F4B2520971F}" dt="2025-10-07T06:20:13.037" v="1814" actId="6549"/>
        <pc:sldMkLst>
          <pc:docMk/>
          <pc:sldMk cId="2023763037" sldId="6737"/>
        </pc:sldMkLst>
      </pc:sldChg>
      <pc:sldChg chg="addSp delSp modSp add mod ord modAnim modNotesTx">
        <pc:chgData name="Becky Heyes" userId="a0002a84-f4d4-48a0-aa7f-3a377d6bcb39" providerId="ADAL" clId="{6A79F979-1A06-4481-95DE-7F4B2520971F}" dt="2025-10-07T06:22:39.968" v="1932" actId="20577"/>
        <pc:sldMkLst>
          <pc:docMk/>
          <pc:sldMk cId="1296768074" sldId="6738"/>
        </pc:sldMkLst>
      </pc:sldChg>
      <pc:sldChg chg="add">
        <pc:chgData name="Becky Heyes" userId="a0002a84-f4d4-48a0-aa7f-3a377d6bcb39" providerId="ADAL" clId="{6A79F979-1A06-4481-95DE-7F4B2520971F}" dt="2025-10-07T06:28:48.836" v="2082"/>
        <pc:sldMkLst>
          <pc:docMk/>
          <pc:sldMk cId="2714733743" sldId="6739"/>
        </pc:sldMkLst>
      </pc:sldChg>
      <pc:sldChg chg="add del">
        <pc:chgData name="Becky Heyes" userId="a0002a84-f4d4-48a0-aa7f-3a377d6bcb39" providerId="ADAL" clId="{6A79F979-1A06-4481-95DE-7F4B2520971F}" dt="2025-10-07T06:26:56.625" v="2074" actId="47"/>
        <pc:sldMkLst>
          <pc:docMk/>
          <pc:sldMk cId="4178540745" sldId="6739"/>
        </pc:sldMkLst>
      </pc:sldChg>
      <pc:sldChg chg="addSp delSp modSp add mod delAnim modAnim">
        <pc:chgData name="Becky Heyes" userId="a0002a84-f4d4-48a0-aa7f-3a377d6bcb39" providerId="ADAL" clId="{6A79F979-1A06-4481-95DE-7F4B2520971F}" dt="2025-10-07T06:33:42.631" v="2184"/>
        <pc:sldMkLst>
          <pc:docMk/>
          <pc:sldMk cId="863680218" sldId="6740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3194000112" sldId="6741"/>
        </pc:sldMkLst>
      </pc:sldChg>
      <pc:sldChg chg="add ord">
        <pc:chgData name="Becky Heyes" userId="a0002a84-f4d4-48a0-aa7f-3a377d6bcb39" providerId="ADAL" clId="{6A79F979-1A06-4481-95DE-7F4B2520971F}" dt="2025-10-07T06:25:08.268" v="2028"/>
        <pc:sldMkLst>
          <pc:docMk/>
          <pc:sldMk cId="4288176866" sldId="6742"/>
        </pc:sldMkLst>
      </pc:sldChg>
      <pc:sldChg chg="add">
        <pc:chgData name="Becky Heyes" userId="a0002a84-f4d4-48a0-aa7f-3a377d6bcb39" providerId="ADAL" clId="{6A79F979-1A06-4481-95DE-7F4B2520971F}" dt="2025-10-07T06:24:57.250" v="2026"/>
        <pc:sldMkLst>
          <pc:docMk/>
          <pc:sldMk cId="908228868" sldId="6743"/>
        </pc:sldMkLst>
      </pc:sldChg>
      <pc:sldChg chg="add">
        <pc:chgData name="Becky Heyes" userId="a0002a84-f4d4-48a0-aa7f-3a377d6bcb39" providerId="ADAL" clId="{6A79F979-1A06-4481-95DE-7F4B2520971F}" dt="2025-10-07T06:25:29.353" v="2030"/>
        <pc:sldMkLst>
          <pc:docMk/>
          <pc:sldMk cId="1686071405" sldId="6744"/>
        </pc:sldMkLst>
      </pc:sldChg>
      <pc:sldChg chg="addSp delSp modSp add mod delAnim modAnim">
        <pc:chgData name="Becky Heyes" userId="a0002a84-f4d4-48a0-aa7f-3a377d6bcb39" providerId="ADAL" clId="{6A79F979-1A06-4481-95DE-7F4B2520971F}" dt="2025-10-07T06:26:23.235" v="2064" actId="1076"/>
        <pc:sldMkLst>
          <pc:docMk/>
          <pc:sldMk cId="1052943210" sldId="6745"/>
        </pc:sldMkLst>
      </pc:sldChg>
      <pc:sldChg chg="addSp delSp modSp add mod modAnim">
        <pc:chgData name="Becky Heyes" userId="a0002a84-f4d4-48a0-aa7f-3a377d6bcb39" providerId="ADAL" clId="{6A79F979-1A06-4481-95DE-7F4B2520971F}" dt="2025-10-07T06:33:37.886" v="2182" actId="1076"/>
        <pc:sldMkLst>
          <pc:docMk/>
          <pc:sldMk cId="2563696446" sldId="6746"/>
        </pc:sldMkLst>
      </pc:sldChg>
      <pc:sldChg chg="addSp delSp modSp add mod modAnim">
        <pc:chgData name="Becky Heyes" userId="a0002a84-f4d4-48a0-aa7f-3a377d6bcb39" providerId="ADAL" clId="{6A79F979-1A06-4481-95DE-7F4B2520971F}" dt="2025-10-07T06:33:39.219" v="2183"/>
        <pc:sldMkLst>
          <pc:docMk/>
          <pc:sldMk cId="3073251801" sldId="6747"/>
        </pc:sldMkLst>
      </pc:sldChg>
      <pc:sldChg chg="addSp modSp add mod modAnim">
        <pc:chgData name="Becky Heyes" userId="a0002a84-f4d4-48a0-aa7f-3a377d6bcb39" providerId="ADAL" clId="{6A79F979-1A06-4481-95DE-7F4B2520971F}" dt="2025-10-07T06:27:23.355" v="2077"/>
        <pc:sldMkLst>
          <pc:docMk/>
          <pc:sldMk cId="3447670991" sldId="6748"/>
        </pc:sldMkLst>
      </pc:sldChg>
      <pc:sldChg chg="add">
        <pc:chgData name="Becky Heyes" userId="a0002a84-f4d4-48a0-aa7f-3a377d6bcb39" providerId="ADAL" clId="{6A79F979-1A06-4481-95DE-7F4B2520971F}" dt="2025-10-07T06:28:15.165" v="2079"/>
        <pc:sldMkLst>
          <pc:docMk/>
          <pc:sldMk cId="2457558412" sldId="6749"/>
        </pc:sldMkLst>
      </pc:sldChg>
      <pc:sldChg chg="add">
        <pc:chgData name="Becky Heyes" userId="a0002a84-f4d4-48a0-aa7f-3a377d6bcb39" providerId="ADAL" clId="{6A79F979-1A06-4481-95DE-7F4B2520971F}" dt="2025-10-07T06:28:34.372" v="2081"/>
        <pc:sldMkLst>
          <pc:docMk/>
          <pc:sldMk cId="960527459" sldId="6750"/>
        </pc:sldMkLst>
      </pc:sldChg>
      <pc:sldChg chg="add">
        <pc:chgData name="Becky Heyes" userId="a0002a84-f4d4-48a0-aa7f-3a377d6bcb39" providerId="ADAL" clId="{6A79F979-1A06-4481-95DE-7F4B2520971F}" dt="2025-10-07T06:28:34.372" v="2081"/>
        <pc:sldMkLst>
          <pc:docMk/>
          <pc:sldMk cId="3290812825" sldId="6751"/>
        </pc:sldMkLst>
      </pc:sldChg>
      <pc:sldChg chg="add">
        <pc:chgData name="Becky Heyes" userId="a0002a84-f4d4-48a0-aa7f-3a377d6bcb39" providerId="ADAL" clId="{6A79F979-1A06-4481-95DE-7F4B2520971F}" dt="2025-10-07T06:28:48.836" v="2082"/>
        <pc:sldMkLst>
          <pc:docMk/>
          <pc:sldMk cId="3202785016" sldId="6752"/>
        </pc:sldMkLst>
      </pc:sldChg>
      <pc:sldChg chg="add">
        <pc:chgData name="Becky Heyes" userId="a0002a84-f4d4-48a0-aa7f-3a377d6bcb39" providerId="ADAL" clId="{6A79F979-1A06-4481-95DE-7F4B2520971F}" dt="2025-10-07T06:28:48.836" v="2082"/>
        <pc:sldMkLst>
          <pc:docMk/>
          <pc:sldMk cId="1052501055" sldId="6753"/>
        </pc:sldMkLst>
      </pc:sldChg>
      <pc:sldChg chg="add">
        <pc:chgData name="Becky Heyes" userId="a0002a84-f4d4-48a0-aa7f-3a377d6bcb39" providerId="ADAL" clId="{6A79F979-1A06-4481-95DE-7F4B2520971F}" dt="2025-10-07T06:28:48.836" v="2082"/>
        <pc:sldMkLst>
          <pc:docMk/>
          <pc:sldMk cId="2133647495" sldId="6754"/>
        </pc:sldMkLst>
      </pc:sldChg>
      <pc:sldChg chg="add">
        <pc:chgData name="Becky Heyes" userId="a0002a84-f4d4-48a0-aa7f-3a377d6bcb39" providerId="ADAL" clId="{6A79F979-1A06-4481-95DE-7F4B2520971F}" dt="2025-10-07T06:28:48.836" v="2082"/>
        <pc:sldMkLst>
          <pc:docMk/>
          <pc:sldMk cId="323442855" sldId="6755"/>
        </pc:sldMkLst>
      </pc:sldChg>
      <pc:sldChg chg="addSp modSp add mod modAnim">
        <pc:chgData name="Becky Heyes" userId="a0002a84-f4d4-48a0-aa7f-3a377d6bcb39" providerId="ADAL" clId="{6A79F979-1A06-4481-95DE-7F4B2520971F}" dt="2025-10-07T06:32:41.084" v="2180" actId="14100"/>
        <pc:sldMkLst>
          <pc:docMk/>
          <pc:sldMk cId="4059573985" sldId="6756"/>
        </pc:sldMkLst>
      </pc:sldChg>
      <pc:sldMasterChg chg="addSldLayout delSldLayout">
        <pc:chgData name="Becky Heyes" userId="a0002a84-f4d4-48a0-aa7f-3a377d6bcb39" providerId="ADAL" clId="{6A79F979-1A06-4481-95DE-7F4B2520971F}" dt="2025-10-02T06:45:45.315" v="1661" actId="47"/>
        <pc:sldMasterMkLst>
          <pc:docMk/>
          <pc:sldMasterMk cId="1334829381" sldId="2147483648"/>
        </pc:sldMasterMkLst>
        <pc:sldLayoutChg chg="add del">
          <pc:chgData name="Becky Heyes" userId="a0002a84-f4d4-48a0-aa7f-3a377d6bcb39" providerId="ADAL" clId="{6A79F979-1A06-4481-95DE-7F4B2520971F}" dt="2025-10-02T06:45:45.315" v="1661" actId="47"/>
          <pc:sldLayoutMkLst>
            <pc:docMk/>
            <pc:sldMasterMk cId="1334829381" sldId="2147483648"/>
            <pc:sldLayoutMk cId="983317712" sldId="2147483660"/>
          </pc:sldLayoutMkLst>
        </pc:sldLayoutChg>
      </pc:sldMasterChg>
    </pc:docChg>
  </pc:docChgLst>
  <pc:docChgLst>
    <pc:chgData name="Becky Heyes" userId="a0002a84-f4d4-48a0-aa7f-3a377d6bcb39" providerId="ADAL" clId="{DD5F4A0D-578B-4873-87AB-CF7D69030558}"/>
    <pc:docChg chg="undo custSel addSld delSld modSld sldOrd modSection">
      <pc:chgData name="Becky Heyes" userId="a0002a84-f4d4-48a0-aa7f-3a377d6bcb39" providerId="ADAL" clId="{DD5F4A0D-578B-4873-87AB-CF7D69030558}" dt="2026-01-15T15:47:05.749" v="2646" actId="1076"/>
      <pc:docMkLst>
        <pc:docMk/>
      </pc:docMkLst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538701021" sldId="223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70640064" sldId="224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642086951" sldId="2247"/>
        </pc:sldMkLst>
      </pc:sldChg>
      <pc:sldChg chg="addSp delSp modSp mod delAnim">
        <pc:chgData name="Becky Heyes" userId="a0002a84-f4d4-48a0-aa7f-3a377d6bcb39" providerId="ADAL" clId="{DD5F4A0D-578B-4873-87AB-CF7D69030558}" dt="2026-01-15T07:09:18.726" v="140" actId="1076"/>
        <pc:sldMkLst>
          <pc:docMk/>
          <pc:sldMk cId="4212994418" sldId="2248"/>
        </pc:sldMkLst>
        <pc:spChg chg="mod">
          <ac:chgData name="Becky Heyes" userId="a0002a84-f4d4-48a0-aa7f-3a377d6bcb39" providerId="ADAL" clId="{DD5F4A0D-578B-4873-87AB-CF7D69030558}" dt="2026-01-15T07:08:22.366" v="62" actId="20577"/>
          <ac:spMkLst>
            <pc:docMk/>
            <pc:sldMk cId="4212994418" sldId="2248"/>
            <ac:spMk id="4" creationId="{DBFC3B79-021F-0426-4EC0-1EC65E1CB8F2}"/>
          </ac:spMkLst>
        </pc:spChg>
        <pc:spChg chg="mod">
          <ac:chgData name="Becky Heyes" userId="a0002a84-f4d4-48a0-aa7f-3a377d6bcb39" providerId="ADAL" clId="{DD5F4A0D-578B-4873-87AB-CF7D69030558}" dt="2026-01-15T07:08:47.172" v="130" actId="1076"/>
          <ac:spMkLst>
            <pc:docMk/>
            <pc:sldMk cId="4212994418" sldId="2248"/>
            <ac:spMk id="6" creationId="{4B31DC03-D6D1-D2DA-7157-E300F9081915}"/>
          </ac:spMkLst>
        </pc:spChg>
        <pc:spChg chg="mod">
          <ac:chgData name="Becky Heyes" userId="a0002a84-f4d4-48a0-aa7f-3a377d6bcb39" providerId="ADAL" clId="{DD5F4A0D-578B-4873-87AB-CF7D69030558}" dt="2026-01-15T07:08:13.164" v="22" actId="20577"/>
          <ac:spMkLst>
            <pc:docMk/>
            <pc:sldMk cId="4212994418" sldId="2248"/>
            <ac:spMk id="31" creationId="{796B882A-1595-47AC-C8D9-BF4E63608468}"/>
          </ac:spMkLst>
        </pc:spChg>
        <pc:picChg chg="add mod modCrop">
          <ac:chgData name="Becky Heyes" userId="a0002a84-f4d4-48a0-aa7f-3a377d6bcb39" providerId="ADAL" clId="{DD5F4A0D-578B-4873-87AB-CF7D69030558}" dt="2026-01-15T07:09:18.726" v="140" actId="1076"/>
          <ac:picMkLst>
            <pc:docMk/>
            <pc:sldMk cId="4212994418" sldId="2248"/>
            <ac:picMk id="15" creationId="{B6EF990E-4766-E0E5-9F23-07349CD02CB4}"/>
          </ac:picMkLst>
        </pc:picChg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204215611" sldId="224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194000112" sldId="225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456577750" sldId="225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908552101" sldId="225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472107623" sldId="2260"/>
        </pc:sldMkLst>
      </pc:sldChg>
      <pc:sldChg chg="delSp modSp mod">
        <pc:chgData name="Becky Heyes" userId="a0002a84-f4d4-48a0-aa7f-3a377d6bcb39" providerId="ADAL" clId="{DD5F4A0D-578B-4873-87AB-CF7D69030558}" dt="2026-01-15T07:09:46.635" v="174" actId="5793"/>
        <pc:sldMkLst>
          <pc:docMk/>
          <pc:sldMk cId="417108642" sldId="2430"/>
        </pc:sldMkLst>
        <pc:spChg chg="mod">
          <ac:chgData name="Becky Heyes" userId="a0002a84-f4d4-48a0-aa7f-3a377d6bcb39" providerId="ADAL" clId="{DD5F4A0D-578B-4873-87AB-CF7D69030558}" dt="2026-01-15T07:09:26.481" v="164" actId="20577"/>
          <ac:spMkLst>
            <pc:docMk/>
            <pc:sldMk cId="417108642" sldId="2430"/>
            <ac:spMk id="4" creationId="{B8D5E582-A3E8-46EB-904D-887B5573B1EA}"/>
          </ac:spMkLst>
        </pc:spChg>
        <pc:spChg chg="mod">
          <ac:chgData name="Becky Heyes" userId="a0002a84-f4d4-48a0-aa7f-3a377d6bcb39" providerId="ADAL" clId="{DD5F4A0D-578B-4873-87AB-CF7D69030558}" dt="2026-01-15T07:09:46.635" v="174" actId="5793"/>
          <ac:spMkLst>
            <pc:docMk/>
            <pc:sldMk cId="417108642" sldId="2430"/>
            <ac:spMk id="9" creationId="{AE438A62-8D5C-E259-E219-9AEFCDE5BBEA}"/>
          </ac:spMkLst>
        </pc:spChg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839506915" sldId="246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362663364" sldId="246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708377040" sldId="2465"/>
        </pc:sldMkLst>
      </pc:sldChg>
      <pc:sldChg chg="delSp del mod">
        <pc:chgData name="Becky Heyes" userId="a0002a84-f4d4-48a0-aa7f-3a377d6bcb39" providerId="ADAL" clId="{DD5F4A0D-578B-4873-87AB-CF7D69030558}" dt="2026-01-15T07:40:09.529" v="2639" actId="47"/>
        <pc:sldMkLst>
          <pc:docMk/>
          <pc:sldMk cId="303858865" sldId="2470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82522318" sldId="673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283601483" sldId="6735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023763037" sldId="673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4059573985" sldId="6756"/>
        </pc:sldMkLst>
      </pc:sldChg>
      <pc:sldChg chg="del">
        <pc:chgData name="Becky Heyes" userId="a0002a84-f4d4-48a0-aa7f-3a377d6bcb39" providerId="ADAL" clId="{DD5F4A0D-578B-4873-87AB-CF7D69030558}" dt="2026-01-15T07:40:10.309" v="2640" actId="47"/>
        <pc:sldMkLst>
          <pc:docMk/>
          <pc:sldMk cId="1987228454" sldId="675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062544106" sldId="6758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486418251" sldId="675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369774256" sldId="6760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644991361" sldId="6761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230725482" sldId="676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114982957" sldId="676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997812771" sldId="676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862830484" sldId="6765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343475658" sldId="6766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496794540" sldId="676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392430749" sldId="6768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272827310" sldId="676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929084894" sldId="6770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855326561" sldId="6771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220614399" sldId="677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081387218" sldId="677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893077856" sldId="677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815392913" sldId="6775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4218483233" sldId="6776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4082657887" sldId="677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552732443" sldId="6778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257790233" sldId="677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949487066" sldId="6780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341231897" sldId="6781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808552235" sldId="678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939371331" sldId="678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4015280722" sldId="678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306930729" sldId="6786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075041137" sldId="678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268301146" sldId="6788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740445384" sldId="678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366487739" sldId="6790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341145275" sldId="6791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799574396" sldId="679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510554221" sldId="6793"/>
        </pc:sldMkLst>
      </pc:sldChg>
      <pc:sldChg chg="del">
        <pc:chgData name="Becky Heyes" userId="a0002a84-f4d4-48a0-aa7f-3a377d6bcb39" providerId="ADAL" clId="{DD5F4A0D-578B-4873-87AB-CF7D69030558}" dt="2026-01-15T07:40:10.552" v="2641" actId="47"/>
        <pc:sldMkLst>
          <pc:docMk/>
          <pc:sldMk cId="3315457378" sldId="679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817510974" sldId="6796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2564302800" sldId="679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738259489" sldId="6822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289364544" sldId="6823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824129377" sldId="6824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228738453" sldId="6825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287650565" sldId="6826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697617218" sldId="6827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94801028" sldId="6828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1257941276" sldId="6829"/>
        </pc:sldMkLst>
      </pc:sldChg>
      <pc:sldChg chg="del">
        <pc:chgData name="Becky Heyes" userId="a0002a84-f4d4-48a0-aa7f-3a377d6bcb39" providerId="ADAL" clId="{DD5F4A0D-578B-4873-87AB-CF7D69030558}" dt="2026-01-15T07:40:09.529" v="2639" actId="47"/>
        <pc:sldMkLst>
          <pc:docMk/>
          <pc:sldMk cId="3991997930" sldId="6830"/>
        </pc:sldMkLst>
      </pc:sldChg>
      <pc:sldChg chg="modSp add mod">
        <pc:chgData name="Becky Heyes" userId="a0002a84-f4d4-48a0-aa7f-3a377d6bcb39" providerId="ADAL" clId="{DD5F4A0D-578B-4873-87AB-CF7D69030558}" dt="2026-01-15T07:10:09.121" v="180" actId="403"/>
        <pc:sldMkLst>
          <pc:docMk/>
          <pc:sldMk cId="3506395791" sldId="6831"/>
        </pc:sldMkLst>
        <pc:spChg chg="mod">
          <ac:chgData name="Becky Heyes" userId="a0002a84-f4d4-48a0-aa7f-3a377d6bcb39" providerId="ADAL" clId="{DD5F4A0D-578B-4873-87AB-CF7D69030558}" dt="2026-01-15T07:10:09.121" v="180" actId="403"/>
          <ac:spMkLst>
            <pc:docMk/>
            <pc:sldMk cId="3506395791" sldId="6831"/>
            <ac:spMk id="9" creationId="{A080B68F-D88E-0ECD-9F7B-74E963D682DE}"/>
          </ac:spMkLst>
        </pc:spChg>
      </pc:sldChg>
      <pc:sldChg chg="addSp delSp modSp add mod">
        <pc:chgData name="Becky Heyes" userId="a0002a84-f4d4-48a0-aa7f-3a377d6bcb39" providerId="ADAL" clId="{DD5F4A0D-578B-4873-87AB-CF7D69030558}" dt="2026-01-15T07:10:51.094" v="205" actId="114"/>
        <pc:sldMkLst>
          <pc:docMk/>
          <pc:sldMk cId="2155348771" sldId="6832"/>
        </pc:sldMkLst>
        <pc:spChg chg="add mod">
          <ac:chgData name="Becky Heyes" userId="a0002a84-f4d4-48a0-aa7f-3a377d6bcb39" providerId="ADAL" clId="{DD5F4A0D-578B-4873-87AB-CF7D69030558}" dt="2026-01-15T07:10:34.929" v="196" actId="403"/>
          <ac:spMkLst>
            <pc:docMk/>
            <pc:sldMk cId="2155348771" sldId="6832"/>
            <ac:spMk id="3" creationId="{E270F5A2-78B6-F9C0-67B9-17FF6B8AA0B3}"/>
          </ac:spMkLst>
        </pc:spChg>
        <pc:graphicFrameChg chg="add mod modGraphic">
          <ac:chgData name="Becky Heyes" userId="a0002a84-f4d4-48a0-aa7f-3a377d6bcb39" providerId="ADAL" clId="{DD5F4A0D-578B-4873-87AB-CF7D69030558}" dt="2026-01-15T07:10:51.094" v="205" actId="114"/>
          <ac:graphicFrameMkLst>
            <pc:docMk/>
            <pc:sldMk cId="2155348771" sldId="6832"/>
            <ac:graphicFrameMk id="2" creationId="{C9345F72-5181-911C-DBAE-DD87D3CFAA2A}"/>
          </ac:graphicFrameMkLst>
        </pc:graphicFrameChg>
      </pc:sldChg>
      <pc:sldChg chg="delSp modSp add mod">
        <pc:chgData name="Becky Heyes" userId="a0002a84-f4d4-48a0-aa7f-3a377d6bcb39" providerId="ADAL" clId="{DD5F4A0D-578B-4873-87AB-CF7D69030558}" dt="2026-01-15T07:11:53.415" v="263" actId="20577"/>
        <pc:sldMkLst>
          <pc:docMk/>
          <pc:sldMk cId="3326920715" sldId="6833"/>
        </pc:sldMkLst>
        <pc:spChg chg="mod">
          <ac:chgData name="Becky Heyes" userId="a0002a84-f4d4-48a0-aa7f-3a377d6bcb39" providerId="ADAL" clId="{DD5F4A0D-578B-4873-87AB-CF7D69030558}" dt="2026-01-15T07:11:53.415" v="263" actId="20577"/>
          <ac:spMkLst>
            <pc:docMk/>
            <pc:sldMk cId="3326920715" sldId="6833"/>
            <ac:spMk id="3" creationId="{61D4D7BF-17FD-B84C-CF9E-E75871E78A78}"/>
          </ac:spMkLst>
        </pc:spChg>
      </pc:sldChg>
      <pc:sldChg chg="modSp add mod">
        <pc:chgData name="Becky Heyes" userId="a0002a84-f4d4-48a0-aa7f-3a377d6bcb39" providerId="ADAL" clId="{DD5F4A0D-578B-4873-87AB-CF7D69030558}" dt="2026-01-15T07:12:06.007" v="266" actId="1076"/>
        <pc:sldMkLst>
          <pc:docMk/>
          <pc:sldMk cId="1388431109" sldId="6834"/>
        </pc:sldMkLst>
        <pc:spChg chg="mod">
          <ac:chgData name="Becky Heyes" userId="a0002a84-f4d4-48a0-aa7f-3a377d6bcb39" providerId="ADAL" clId="{DD5F4A0D-578B-4873-87AB-CF7D69030558}" dt="2026-01-15T07:12:06.007" v="266" actId="1076"/>
          <ac:spMkLst>
            <pc:docMk/>
            <pc:sldMk cId="1388431109" sldId="6834"/>
            <ac:spMk id="3" creationId="{DCB96267-5D07-0895-4943-71AE6C112ABF}"/>
          </ac:spMkLst>
        </pc:spChg>
      </pc:sldChg>
      <pc:sldChg chg="modSp add mod">
        <pc:chgData name="Becky Heyes" userId="a0002a84-f4d4-48a0-aa7f-3a377d6bcb39" providerId="ADAL" clId="{DD5F4A0D-578B-4873-87AB-CF7D69030558}" dt="2026-01-15T07:12:19.993" v="269" actId="1076"/>
        <pc:sldMkLst>
          <pc:docMk/>
          <pc:sldMk cId="1225547758" sldId="6835"/>
        </pc:sldMkLst>
        <pc:spChg chg="mod">
          <ac:chgData name="Becky Heyes" userId="a0002a84-f4d4-48a0-aa7f-3a377d6bcb39" providerId="ADAL" clId="{DD5F4A0D-578B-4873-87AB-CF7D69030558}" dt="2026-01-15T07:12:19.993" v="269" actId="1076"/>
          <ac:spMkLst>
            <pc:docMk/>
            <pc:sldMk cId="1225547758" sldId="6835"/>
            <ac:spMk id="3" creationId="{E0BAFB1C-3995-E0C4-67EF-DF30C7346680}"/>
          </ac:spMkLst>
        </pc:spChg>
      </pc:sldChg>
      <pc:sldChg chg="modSp add mod">
        <pc:chgData name="Becky Heyes" userId="a0002a84-f4d4-48a0-aa7f-3a377d6bcb39" providerId="ADAL" clId="{DD5F4A0D-578B-4873-87AB-CF7D69030558}" dt="2026-01-15T07:13:09.651" v="374" actId="20577"/>
        <pc:sldMkLst>
          <pc:docMk/>
          <pc:sldMk cId="2889756491" sldId="6836"/>
        </pc:sldMkLst>
        <pc:spChg chg="mod">
          <ac:chgData name="Becky Heyes" userId="a0002a84-f4d4-48a0-aa7f-3a377d6bcb39" providerId="ADAL" clId="{DD5F4A0D-578B-4873-87AB-CF7D69030558}" dt="2026-01-15T07:13:09.651" v="374" actId="20577"/>
          <ac:spMkLst>
            <pc:docMk/>
            <pc:sldMk cId="2889756491" sldId="6836"/>
            <ac:spMk id="3" creationId="{5B8AFD70-5FC3-5D8F-819F-0499314A7919}"/>
          </ac:spMkLst>
        </pc:spChg>
      </pc:sldChg>
      <pc:sldChg chg="addSp modSp add mod">
        <pc:chgData name="Becky Heyes" userId="a0002a84-f4d4-48a0-aa7f-3a377d6bcb39" providerId="ADAL" clId="{DD5F4A0D-578B-4873-87AB-CF7D69030558}" dt="2026-01-15T07:14:21.738" v="393" actId="14100"/>
        <pc:sldMkLst>
          <pc:docMk/>
          <pc:sldMk cId="2845205482" sldId="6837"/>
        </pc:sldMkLst>
        <pc:spChg chg="mod">
          <ac:chgData name="Becky Heyes" userId="a0002a84-f4d4-48a0-aa7f-3a377d6bcb39" providerId="ADAL" clId="{DD5F4A0D-578B-4873-87AB-CF7D69030558}" dt="2026-01-15T07:13:23.789" v="389" actId="1076"/>
          <ac:spMkLst>
            <pc:docMk/>
            <pc:sldMk cId="2845205482" sldId="6837"/>
            <ac:spMk id="3" creationId="{FE53791A-0390-D823-0635-FB98BEC251EE}"/>
          </ac:spMkLst>
        </pc:spChg>
        <pc:picChg chg="add mod">
          <ac:chgData name="Becky Heyes" userId="a0002a84-f4d4-48a0-aa7f-3a377d6bcb39" providerId="ADAL" clId="{DD5F4A0D-578B-4873-87AB-CF7D69030558}" dt="2026-01-15T07:14:21.738" v="393" actId="14100"/>
          <ac:picMkLst>
            <pc:docMk/>
            <pc:sldMk cId="2845205482" sldId="6837"/>
            <ac:picMk id="5" creationId="{F8B3395F-26E7-DFB7-9310-CC0E4CACF814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14:49.280" v="399" actId="1076"/>
        <pc:sldMkLst>
          <pc:docMk/>
          <pc:sldMk cId="3992814768" sldId="6838"/>
        </pc:sldMkLst>
        <pc:picChg chg="add mod">
          <ac:chgData name="Becky Heyes" userId="a0002a84-f4d4-48a0-aa7f-3a377d6bcb39" providerId="ADAL" clId="{DD5F4A0D-578B-4873-87AB-CF7D69030558}" dt="2026-01-15T07:14:49.280" v="399" actId="1076"/>
          <ac:picMkLst>
            <pc:docMk/>
            <pc:sldMk cId="3992814768" sldId="6838"/>
            <ac:picMk id="6" creationId="{7951FA6F-6002-5373-C67F-63B9948FA17B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15:31.118" v="406" actId="1076"/>
        <pc:sldMkLst>
          <pc:docMk/>
          <pc:sldMk cId="1085767655" sldId="6839"/>
        </pc:sldMkLst>
        <pc:picChg chg="add mod">
          <ac:chgData name="Becky Heyes" userId="a0002a84-f4d4-48a0-aa7f-3a377d6bcb39" providerId="ADAL" clId="{DD5F4A0D-578B-4873-87AB-CF7D69030558}" dt="2026-01-15T07:15:31.118" v="406" actId="1076"/>
          <ac:picMkLst>
            <pc:docMk/>
            <pc:sldMk cId="1085767655" sldId="6839"/>
            <ac:picMk id="5" creationId="{95C65230-14A2-04BB-8F23-7FC8A82EAB5B}"/>
          </ac:picMkLst>
        </pc:picChg>
      </pc:sldChg>
      <pc:sldChg chg="delSp modSp add mod modAnim">
        <pc:chgData name="Becky Heyes" userId="a0002a84-f4d4-48a0-aa7f-3a377d6bcb39" providerId="ADAL" clId="{DD5F4A0D-578B-4873-87AB-CF7D69030558}" dt="2026-01-15T07:18:35.764" v="1054" actId="6549"/>
        <pc:sldMkLst>
          <pc:docMk/>
          <pc:sldMk cId="6935674" sldId="6840"/>
        </pc:sldMkLst>
        <pc:spChg chg="mod">
          <ac:chgData name="Becky Heyes" userId="a0002a84-f4d4-48a0-aa7f-3a377d6bcb39" providerId="ADAL" clId="{DD5F4A0D-578B-4873-87AB-CF7D69030558}" dt="2026-01-15T07:18:35.764" v="1054" actId="6549"/>
          <ac:spMkLst>
            <pc:docMk/>
            <pc:sldMk cId="6935674" sldId="6840"/>
            <ac:spMk id="3" creationId="{C6B3BF3D-E19B-72AD-2302-A863875CC763}"/>
          </ac:spMkLst>
        </pc:spChg>
      </pc:sldChg>
      <pc:sldChg chg="addSp delSp modSp mod">
        <pc:chgData name="Becky Heyes" userId="a0002a84-f4d4-48a0-aa7f-3a377d6bcb39" providerId="ADAL" clId="{DD5F4A0D-578B-4873-87AB-CF7D69030558}" dt="2026-01-15T07:19:18.033" v="1073" actId="14100"/>
        <pc:sldMkLst>
          <pc:docMk/>
          <pc:sldMk cId="15171885" sldId="6841"/>
        </pc:sldMkLst>
        <pc:spChg chg="mod">
          <ac:chgData name="Becky Heyes" userId="a0002a84-f4d4-48a0-aa7f-3a377d6bcb39" providerId="ADAL" clId="{DD5F4A0D-578B-4873-87AB-CF7D69030558}" dt="2026-01-15T07:18:49.559" v="1069" actId="20577"/>
          <ac:spMkLst>
            <pc:docMk/>
            <pc:sldMk cId="15171885" sldId="6841"/>
            <ac:spMk id="3" creationId="{476EE816-A651-C8EB-6605-30B2AB2E7FC2}"/>
          </ac:spMkLst>
        </pc:spChg>
        <pc:picChg chg="add mod">
          <ac:chgData name="Becky Heyes" userId="a0002a84-f4d4-48a0-aa7f-3a377d6bcb39" providerId="ADAL" clId="{DD5F4A0D-578B-4873-87AB-CF7D69030558}" dt="2026-01-15T07:19:18.033" v="1073" actId="14100"/>
          <ac:picMkLst>
            <pc:docMk/>
            <pc:sldMk cId="15171885" sldId="6841"/>
            <ac:picMk id="6" creationId="{6E35B1EC-1307-6D7B-60C5-CE37F3AA415A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19:47.351" v="1077" actId="14100"/>
        <pc:sldMkLst>
          <pc:docMk/>
          <pc:sldMk cId="1215904250" sldId="6842"/>
        </pc:sldMkLst>
        <pc:picChg chg="add mod">
          <ac:chgData name="Becky Heyes" userId="a0002a84-f4d4-48a0-aa7f-3a377d6bcb39" providerId="ADAL" clId="{DD5F4A0D-578B-4873-87AB-CF7D69030558}" dt="2026-01-15T07:19:47.351" v="1077" actId="14100"/>
          <ac:picMkLst>
            <pc:docMk/>
            <pc:sldMk cId="1215904250" sldId="6842"/>
            <ac:picMk id="5" creationId="{4DB13E81-4A26-7538-FA45-901D8A51863D}"/>
          </ac:picMkLst>
        </pc:picChg>
      </pc:sldChg>
      <pc:sldChg chg="modSp add ord modAnim">
        <pc:chgData name="Becky Heyes" userId="a0002a84-f4d4-48a0-aa7f-3a377d6bcb39" providerId="ADAL" clId="{DD5F4A0D-578B-4873-87AB-CF7D69030558}" dt="2026-01-15T07:22:11.786" v="1695" actId="313"/>
        <pc:sldMkLst>
          <pc:docMk/>
          <pc:sldMk cId="250036915" sldId="6843"/>
        </pc:sldMkLst>
        <pc:spChg chg="mod">
          <ac:chgData name="Becky Heyes" userId="a0002a84-f4d4-48a0-aa7f-3a377d6bcb39" providerId="ADAL" clId="{DD5F4A0D-578B-4873-87AB-CF7D69030558}" dt="2026-01-15T07:22:11.786" v="1695" actId="313"/>
          <ac:spMkLst>
            <pc:docMk/>
            <pc:sldMk cId="250036915" sldId="6843"/>
            <ac:spMk id="3" creationId="{3F2EEEC1-10BC-8C0B-1F33-8E9113FDC3E4}"/>
          </ac:spMkLst>
        </pc:spChg>
      </pc:sldChg>
      <pc:sldChg chg="addSp delSp modSp add mod ord">
        <pc:chgData name="Becky Heyes" userId="a0002a84-f4d4-48a0-aa7f-3a377d6bcb39" providerId="ADAL" clId="{DD5F4A0D-578B-4873-87AB-CF7D69030558}" dt="2026-01-15T07:23:36.481" v="1704" actId="478"/>
        <pc:sldMkLst>
          <pc:docMk/>
          <pc:sldMk cId="2341131920" sldId="6844"/>
        </pc:sldMkLst>
        <pc:picChg chg="add mod">
          <ac:chgData name="Becky Heyes" userId="a0002a84-f4d4-48a0-aa7f-3a377d6bcb39" providerId="ADAL" clId="{DD5F4A0D-578B-4873-87AB-CF7D69030558}" dt="2026-01-15T07:23:30.712" v="1701" actId="1076"/>
          <ac:picMkLst>
            <pc:docMk/>
            <pc:sldMk cId="2341131920" sldId="6844"/>
            <ac:picMk id="2050" creationId="{39504771-8CB4-87C0-392E-6CB4E96AF3CF}"/>
          </ac:picMkLst>
        </pc:picChg>
      </pc:sldChg>
      <pc:sldChg chg="add">
        <pc:chgData name="Becky Heyes" userId="a0002a84-f4d4-48a0-aa7f-3a377d6bcb39" providerId="ADAL" clId="{DD5F4A0D-578B-4873-87AB-CF7D69030558}" dt="2026-01-15T07:23:34.920" v="1703"/>
        <pc:sldMkLst>
          <pc:docMk/>
          <pc:sldMk cId="3271409327" sldId="6845"/>
        </pc:sldMkLst>
      </pc:sldChg>
      <pc:sldChg chg="addSp delSp modSp add mod ord">
        <pc:chgData name="Becky Heyes" userId="a0002a84-f4d4-48a0-aa7f-3a377d6bcb39" providerId="ADAL" clId="{DD5F4A0D-578B-4873-87AB-CF7D69030558}" dt="2026-01-15T07:24:29.850" v="1729" actId="478"/>
        <pc:sldMkLst>
          <pc:docMk/>
          <pc:sldMk cId="3491331621" sldId="6846"/>
        </pc:sldMkLst>
        <pc:spChg chg="mod">
          <ac:chgData name="Becky Heyes" userId="a0002a84-f4d4-48a0-aa7f-3a377d6bcb39" providerId="ADAL" clId="{DD5F4A0D-578B-4873-87AB-CF7D69030558}" dt="2026-01-15T07:23:52.035" v="1722" actId="5793"/>
          <ac:spMkLst>
            <pc:docMk/>
            <pc:sldMk cId="3491331621" sldId="6846"/>
            <ac:spMk id="3" creationId="{2FE4B1FC-D829-554F-4A7E-F5945EEC53B6}"/>
          </ac:spMkLst>
        </pc:spChg>
        <pc:picChg chg="add mod">
          <ac:chgData name="Becky Heyes" userId="a0002a84-f4d4-48a0-aa7f-3a377d6bcb39" providerId="ADAL" clId="{DD5F4A0D-578B-4873-87AB-CF7D69030558}" dt="2026-01-15T07:24:12.656" v="1725" actId="1076"/>
          <ac:picMkLst>
            <pc:docMk/>
            <pc:sldMk cId="3491331621" sldId="6846"/>
            <ac:picMk id="6" creationId="{796936C7-C194-4964-8CFF-55238A9BE231}"/>
          </ac:picMkLst>
        </pc:picChg>
        <pc:picChg chg="add mod">
          <ac:chgData name="Becky Heyes" userId="a0002a84-f4d4-48a0-aa7f-3a377d6bcb39" providerId="ADAL" clId="{DD5F4A0D-578B-4873-87AB-CF7D69030558}" dt="2026-01-15T07:24:15.648" v="1726"/>
          <ac:picMkLst>
            <pc:docMk/>
            <pc:sldMk cId="3491331621" sldId="6846"/>
            <ac:picMk id="9" creationId="{5A932CD4-7AF8-8084-602D-998DF38ABBAC}"/>
          </ac:picMkLst>
        </pc:picChg>
      </pc:sldChg>
      <pc:sldChg chg="delSp modSp add mod">
        <pc:chgData name="Becky Heyes" userId="a0002a84-f4d4-48a0-aa7f-3a377d6bcb39" providerId="ADAL" clId="{DD5F4A0D-578B-4873-87AB-CF7D69030558}" dt="2026-01-15T07:24:35.726" v="1733" actId="1076"/>
        <pc:sldMkLst>
          <pc:docMk/>
          <pc:sldMk cId="1293466136" sldId="6847"/>
        </pc:sldMkLst>
        <pc:picChg chg="mod">
          <ac:chgData name="Becky Heyes" userId="a0002a84-f4d4-48a0-aa7f-3a377d6bcb39" providerId="ADAL" clId="{DD5F4A0D-578B-4873-87AB-CF7D69030558}" dt="2026-01-15T07:24:35.726" v="1733" actId="1076"/>
          <ac:picMkLst>
            <pc:docMk/>
            <pc:sldMk cId="1293466136" sldId="6847"/>
            <ac:picMk id="11" creationId="{C819A24E-F68E-A92C-8D05-CEF0F0A31CC9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24:53.400" v="1737" actId="1076"/>
        <pc:sldMkLst>
          <pc:docMk/>
          <pc:sldMk cId="1471791892" sldId="6848"/>
        </pc:sldMkLst>
        <pc:picChg chg="add mod">
          <ac:chgData name="Becky Heyes" userId="a0002a84-f4d4-48a0-aa7f-3a377d6bcb39" providerId="ADAL" clId="{DD5F4A0D-578B-4873-87AB-CF7D69030558}" dt="2026-01-15T07:24:53.400" v="1737" actId="1076"/>
          <ac:picMkLst>
            <pc:docMk/>
            <pc:sldMk cId="1471791892" sldId="6848"/>
            <ac:picMk id="5" creationId="{9C35D91C-23E3-79EF-E71A-B7E2F5D2D5AC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25:11.692" v="1741" actId="14100"/>
        <pc:sldMkLst>
          <pc:docMk/>
          <pc:sldMk cId="3067371272" sldId="6849"/>
        </pc:sldMkLst>
        <pc:picChg chg="add mod">
          <ac:chgData name="Becky Heyes" userId="a0002a84-f4d4-48a0-aa7f-3a377d6bcb39" providerId="ADAL" clId="{DD5F4A0D-578B-4873-87AB-CF7D69030558}" dt="2026-01-15T07:25:11.692" v="1741" actId="14100"/>
          <ac:picMkLst>
            <pc:docMk/>
            <pc:sldMk cId="3067371272" sldId="6849"/>
            <ac:picMk id="6" creationId="{C3949AFD-26F4-F3B4-7DB1-86C6AD73AAC8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25:52.576" v="1750" actId="1076"/>
        <pc:sldMkLst>
          <pc:docMk/>
          <pc:sldMk cId="4259650067" sldId="6850"/>
        </pc:sldMkLst>
        <pc:picChg chg="add mod">
          <ac:chgData name="Becky Heyes" userId="a0002a84-f4d4-48a0-aa7f-3a377d6bcb39" providerId="ADAL" clId="{DD5F4A0D-578B-4873-87AB-CF7D69030558}" dt="2026-01-15T07:25:52.576" v="1750" actId="1076"/>
          <ac:picMkLst>
            <pc:docMk/>
            <pc:sldMk cId="4259650067" sldId="6850"/>
            <ac:picMk id="5" creationId="{6643EA28-2B3C-EA0B-A88D-D068BB2231CB}"/>
          </ac:picMkLst>
        </pc:picChg>
        <pc:picChg chg="add mod">
          <ac:chgData name="Becky Heyes" userId="a0002a84-f4d4-48a0-aa7f-3a377d6bcb39" providerId="ADAL" clId="{DD5F4A0D-578B-4873-87AB-CF7D69030558}" dt="2026-01-15T07:25:49.457" v="1748" actId="14100"/>
          <ac:picMkLst>
            <pc:docMk/>
            <pc:sldMk cId="4259650067" sldId="6850"/>
            <ac:picMk id="10" creationId="{706AD211-8302-9F6B-1D97-0F80D49FBA3C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27:41.335" v="1762" actId="478"/>
        <pc:sldMkLst>
          <pc:docMk/>
          <pc:sldMk cId="386494555" sldId="6851"/>
        </pc:sldMkLst>
        <pc:picChg chg="add mod">
          <ac:chgData name="Becky Heyes" userId="a0002a84-f4d4-48a0-aa7f-3a377d6bcb39" providerId="ADAL" clId="{DD5F4A0D-578B-4873-87AB-CF7D69030558}" dt="2026-01-15T07:27:16.439" v="1756" actId="1076"/>
          <ac:picMkLst>
            <pc:docMk/>
            <pc:sldMk cId="386494555" sldId="6851"/>
            <ac:picMk id="6" creationId="{8486B35E-00BD-0309-97F5-D866F6165FE8}"/>
          </ac:picMkLst>
        </pc:picChg>
        <pc:picChg chg="add mod">
          <ac:chgData name="Becky Heyes" userId="a0002a84-f4d4-48a0-aa7f-3a377d6bcb39" providerId="ADAL" clId="{DD5F4A0D-578B-4873-87AB-CF7D69030558}" dt="2026-01-15T07:27:30.033" v="1760" actId="1076"/>
          <ac:picMkLst>
            <pc:docMk/>
            <pc:sldMk cId="386494555" sldId="6851"/>
            <ac:picMk id="11" creationId="{3395F933-4182-6692-3AE6-433026276674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28:45.507" v="1771" actId="1076"/>
        <pc:sldMkLst>
          <pc:docMk/>
          <pc:sldMk cId="1167630109" sldId="6852"/>
        </pc:sldMkLst>
        <pc:picChg chg="add mod">
          <ac:chgData name="Becky Heyes" userId="a0002a84-f4d4-48a0-aa7f-3a377d6bcb39" providerId="ADAL" clId="{DD5F4A0D-578B-4873-87AB-CF7D69030558}" dt="2026-01-15T07:27:55.329" v="1768" actId="1076"/>
          <ac:picMkLst>
            <pc:docMk/>
            <pc:sldMk cId="1167630109" sldId="6852"/>
            <ac:picMk id="5" creationId="{4E528220-5227-3542-00F8-E3B05E022844}"/>
          </ac:picMkLst>
        </pc:picChg>
        <pc:picChg chg="add mod">
          <ac:chgData name="Becky Heyes" userId="a0002a84-f4d4-48a0-aa7f-3a377d6bcb39" providerId="ADAL" clId="{DD5F4A0D-578B-4873-87AB-CF7D69030558}" dt="2026-01-15T07:28:45.507" v="1771" actId="1076"/>
          <ac:picMkLst>
            <pc:docMk/>
            <pc:sldMk cId="1167630109" sldId="6852"/>
            <ac:picMk id="10" creationId="{75F4A918-26A1-45CE-0021-2C1F7AB01B08}"/>
          </ac:picMkLst>
        </pc:picChg>
      </pc:sldChg>
      <pc:sldChg chg="modSp modAnim">
        <pc:chgData name="Becky Heyes" userId="a0002a84-f4d4-48a0-aa7f-3a377d6bcb39" providerId="ADAL" clId="{DD5F4A0D-578B-4873-87AB-CF7D69030558}" dt="2026-01-15T07:30:51.216" v="2299" actId="6549"/>
        <pc:sldMkLst>
          <pc:docMk/>
          <pc:sldMk cId="1162210495" sldId="6853"/>
        </pc:sldMkLst>
        <pc:spChg chg="mod">
          <ac:chgData name="Becky Heyes" userId="a0002a84-f4d4-48a0-aa7f-3a377d6bcb39" providerId="ADAL" clId="{DD5F4A0D-578B-4873-87AB-CF7D69030558}" dt="2026-01-15T07:30:51.216" v="2299" actId="6549"/>
          <ac:spMkLst>
            <pc:docMk/>
            <pc:sldMk cId="1162210495" sldId="6853"/>
            <ac:spMk id="3" creationId="{DFA1CC8F-AA0F-C623-481F-3091CB439564}"/>
          </ac:spMkLst>
        </pc:spChg>
      </pc:sldChg>
      <pc:sldChg chg="addSp delSp modSp mod ord modAnim">
        <pc:chgData name="Becky Heyes" userId="a0002a84-f4d4-48a0-aa7f-3a377d6bcb39" providerId="ADAL" clId="{DD5F4A0D-578B-4873-87AB-CF7D69030558}" dt="2026-01-15T07:33:16.314" v="2420" actId="478"/>
        <pc:sldMkLst>
          <pc:docMk/>
          <pc:sldMk cId="2434042010" sldId="6854"/>
        </pc:sldMkLst>
        <pc:spChg chg="add mod">
          <ac:chgData name="Becky Heyes" userId="a0002a84-f4d4-48a0-aa7f-3a377d6bcb39" providerId="ADAL" clId="{DD5F4A0D-578B-4873-87AB-CF7D69030558}" dt="2026-01-15T07:33:04.787" v="2417" actId="1076"/>
          <ac:spMkLst>
            <pc:docMk/>
            <pc:sldMk cId="2434042010" sldId="6854"/>
            <ac:spMk id="2" creationId="{9680C294-9862-0A03-9217-3FF97FE3666F}"/>
          </ac:spMkLst>
        </pc:spChg>
        <pc:picChg chg="add mod">
          <ac:chgData name="Becky Heyes" userId="a0002a84-f4d4-48a0-aa7f-3a377d6bcb39" providerId="ADAL" clId="{DD5F4A0D-578B-4873-87AB-CF7D69030558}" dt="2026-01-15T07:33:01.452" v="2415" actId="1076"/>
          <ac:picMkLst>
            <pc:docMk/>
            <pc:sldMk cId="2434042010" sldId="6854"/>
            <ac:picMk id="6" creationId="{7A7FCA21-EA36-E791-3C6F-724ECCB3FA19}"/>
          </ac:picMkLst>
        </pc:picChg>
        <pc:picChg chg="add mod">
          <ac:chgData name="Becky Heyes" userId="a0002a84-f4d4-48a0-aa7f-3a377d6bcb39" providerId="ADAL" clId="{DD5F4A0D-578B-4873-87AB-CF7D69030558}" dt="2026-01-15T07:33:01.452" v="2415" actId="1076"/>
          <ac:picMkLst>
            <pc:docMk/>
            <pc:sldMk cId="2434042010" sldId="6854"/>
            <ac:picMk id="9" creationId="{D0A2E685-E59C-2F58-A608-E1910F3EC4D1}"/>
          </ac:picMkLst>
        </pc:picChg>
      </pc:sldChg>
      <pc:sldChg chg="addSp delSp modSp add mod delAnim">
        <pc:chgData name="Becky Heyes" userId="a0002a84-f4d4-48a0-aa7f-3a377d6bcb39" providerId="ADAL" clId="{DD5F4A0D-578B-4873-87AB-CF7D69030558}" dt="2026-01-15T07:34:16.060" v="2549" actId="14100"/>
        <pc:sldMkLst>
          <pc:docMk/>
          <pc:sldMk cId="924320452" sldId="6855"/>
        </pc:sldMkLst>
        <pc:spChg chg="mod">
          <ac:chgData name="Becky Heyes" userId="a0002a84-f4d4-48a0-aa7f-3a377d6bcb39" providerId="ADAL" clId="{DD5F4A0D-578B-4873-87AB-CF7D69030558}" dt="2026-01-15T07:33:45.826" v="2545" actId="1076"/>
          <ac:spMkLst>
            <pc:docMk/>
            <pc:sldMk cId="924320452" sldId="6855"/>
            <ac:spMk id="2" creationId="{519CE65B-C0FD-A3EB-35D9-F8CBD8B04A39}"/>
          </ac:spMkLst>
        </pc:spChg>
        <pc:picChg chg="add mod">
          <ac:chgData name="Becky Heyes" userId="a0002a84-f4d4-48a0-aa7f-3a377d6bcb39" providerId="ADAL" clId="{DD5F4A0D-578B-4873-87AB-CF7D69030558}" dt="2026-01-15T07:34:16.060" v="2549" actId="14100"/>
          <ac:picMkLst>
            <pc:docMk/>
            <pc:sldMk cId="924320452" sldId="6855"/>
            <ac:picMk id="5" creationId="{91A1B53D-449C-68F2-E09F-25390D331F9E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35:45.097" v="2564" actId="478"/>
        <pc:sldMkLst>
          <pc:docMk/>
          <pc:sldMk cId="3285938072" sldId="6856"/>
        </pc:sldMkLst>
        <pc:picChg chg="add mod modCrop">
          <ac:chgData name="Becky Heyes" userId="a0002a84-f4d4-48a0-aa7f-3a377d6bcb39" providerId="ADAL" clId="{DD5F4A0D-578B-4873-87AB-CF7D69030558}" dt="2026-01-15T07:35:01.424" v="2556" actId="14100"/>
          <ac:picMkLst>
            <pc:docMk/>
            <pc:sldMk cId="3285938072" sldId="6856"/>
            <ac:picMk id="3" creationId="{D4CD0815-1779-5AEB-B963-C6F406FC5B90}"/>
          </ac:picMkLst>
        </pc:picChg>
        <pc:picChg chg="add mod">
          <ac:chgData name="Becky Heyes" userId="a0002a84-f4d4-48a0-aa7f-3a377d6bcb39" providerId="ADAL" clId="{DD5F4A0D-578B-4873-87AB-CF7D69030558}" dt="2026-01-15T07:35:35.814" v="2562" actId="14100"/>
          <ac:picMkLst>
            <pc:docMk/>
            <pc:sldMk cId="3285938072" sldId="6856"/>
            <ac:picMk id="9" creationId="{E36EC462-D9FB-DAE0-15E5-BF6BB9C8B81A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37:23.206" v="2589" actId="1076"/>
        <pc:sldMkLst>
          <pc:docMk/>
          <pc:sldMk cId="1063905393" sldId="6857"/>
        </pc:sldMkLst>
        <pc:spChg chg="mod">
          <ac:chgData name="Becky Heyes" userId="a0002a84-f4d4-48a0-aa7f-3a377d6bcb39" providerId="ADAL" clId="{DD5F4A0D-578B-4873-87AB-CF7D69030558}" dt="2026-01-15T07:36:06.210" v="2582" actId="1076"/>
          <ac:spMkLst>
            <pc:docMk/>
            <pc:sldMk cId="1063905393" sldId="6857"/>
            <ac:spMk id="2" creationId="{05FB0AD6-5D47-3B2F-5611-449D2FADCA42}"/>
          </ac:spMkLst>
        </pc:spChg>
        <pc:picChg chg="add mod">
          <ac:chgData name="Becky Heyes" userId="a0002a84-f4d4-48a0-aa7f-3a377d6bcb39" providerId="ADAL" clId="{DD5F4A0D-578B-4873-87AB-CF7D69030558}" dt="2026-01-15T07:37:10.191" v="2584" actId="1076"/>
          <ac:picMkLst>
            <pc:docMk/>
            <pc:sldMk cId="1063905393" sldId="6857"/>
            <ac:picMk id="6" creationId="{3865078A-B4B8-F9B9-A5F1-3BD1BDE68616}"/>
          </ac:picMkLst>
        </pc:picChg>
        <pc:picChg chg="add mod">
          <ac:chgData name="Becky Heyes" userId="a0002a84-f4d4-48a0-aa7f-3a377d6bcb39" providerId="ADAL" clId="{DD5F4A0D-578B-4873-87AB-CF7D69030558}" dt="2026-01-15T07:37:23.206" v="2589" actId="1076"/>
          <ac:picMkLst>
            <pc:docMk/>
            <pc:sldMk cId="1063905393" sldId="6857"/>
            <ac:picMk id="11" creationId="{66015B8D-0D6E-D434-6150-ED9727C9E9DE}"/>
          </ac:picMkLst>
        </pc:picChg>
      </pc:sldChg>
      <pc:sldChg chg="addSp delSp modSp add mod">
        <pc:chgData name="Becky Heyes" userId="a0002a84-f4d4-48a0-aa7f-3a377d6bcb39" providerId="ADAL" clId="{DD5F4A0D-578B-4873-87AB-CF7D69030558}" dt="2026-01-15T07:40:04.790" v="2638" actId="14100"/>
        <pc:sldMkLst>
          <pc:docMk/>
          <pc:sldMk cId="718127525" sldId="6858"/>
        </pc:sldMkLst>
        <pc:spChg chg="mod">
          <ac:chgData name="Becky Heyes" userId="a0002a84-f4d4-48a0-aa7f-3a377d6bcb39" providerId="ADAL" clId="{DD5F4A0D-578B-4873-87AB-CF7D69030558}" dt="2026-01-15T07:38:13.145" v="2626" actId="1076"/>
          <ac:spMkLst>
            <pc:docMk/>
            <pc:sldMk cId="718127525" sldId="6858"/>
            <ac:spMk id="2" creationId="{AE606FA6-2520-766D-6C2D-82C3FD4892DA}"/>
          </ac:spMkLst>
        </pc:spChg>
        <pc:picChg chg="add mod">
          <ac:chgData name="Becky Heyes" userId="a0002a84-f4d4-48a0-aa7f-3a377d6bcb39" providerId="ADAL" clId="{DD5F4A0D-578B-4873-87AB-CF7D69030558}" dt="2026-01-15T07:38:44.859" v="2628" actId="1076"/>
          <ac:picMkLst>
            <pc:docMk/>
            <pc:sldMk cId="718127525" sldId="6858"/>
            <ac:picMk id="3" creationId="{D4340F31-D1FF-19AF-D7CA-F178D80D10D3}"/>
          </ac:picMkLst>
        </pc:picChg>
        <pc:picChg chg="add mod">
          <ac:chgData name="Becky Heyes" userId="a0002a84-f4d4-48a0-aa7f-3a377d6bcb39" providerId="ADAL" clId="{DD5F4A0D-578B-4873-87AB-CF7D69030558}" dt="2026-01-15T07:40:04.790" v="2638" actId="14100"/>
          <ac:picMkLst>
            <pc:docMk/>
            <pc:sldMk cId="718127525" sldId="6858"/>
            <ac:picMk id="9" creationId="{6D95F7C4-870D-7857-3219-4A11185E5EFD}"/>
          </ac:picMkLst>
        </pc:picChg>
      </pc:sldChg>
      <pc:sldChg chg="addSp modSp new mod">
        <pc:chgData name="Becky Heyes" userId="a0002a84-f4d4-48a0-aa7f-3a377d6bcb39" providerId="ADAL" clId="{DD5F4A0D-578B-4873-87AB-CF7D69030558}" dt="2026-01-15T15:47:05.749" v="2646" actId="1076"/>
        <pc:sldMkLst>
          <pc:docMk/>
          <pc:sldMk cId="340935895" sldId="6859"/>
        </pc:sldMkLst>
        <pc:picChg chg="add mod">
          <ac:chgData name="Becky Heyes" userId="a0002a84-f4d4-48a0-aa7f-3a377d6bcb39" providerId="ADAL" clId="{DD5F4A0D-578B-4873-87AB-CF7D69030558}" dt="2026-01-15T15:47:05.749" v="2646" actId="1076"/>
          <ac:picMkLst>
            <pc:docMk/>
            <pc:sldMk cId="340935895" sldId="6859"/>
            <ac:picMk id="4" creationId="{8FFFB946-22CB-D646-4637-1603B6D31B8F}"/>
          </ac:picMkLst>
        </pc:picChg>
      </pc:sldChg>
    </pc:docChg>
  </pc:docChgLst>
  <pc:docChgLst>
    <pc:chgData name="Becky Heyes" userId="a0002a84-f4d4-48a0-aa7f-3a377d6bcb39" providerId="ADAL" clId="{FA37F733-187F-41F8-89AC-7F41922961A9}"/>
    <pc:docChg chg="custSel addSld delSld modSld modSection">
      <pc:chgData name="Becky Heyes" userId="a0002a84-f4d4-48a0-aa7f-3a377d6bcb39" providerId="ADAL" clId="{FA37F733-187F-41F8-89AC-7F41922961A9}" dt="2025-11-04T14:38:01.239" v="177" actId="14100"/>
      <pc:docMkLst>
        <pc:docMk/>
      </pc:docMkLst>
      <pc:sldChg chg="mod modShow">
        <pc:chgData name="Becky Heyes" userId="a0002a84-f4d4-48a0-aa7f-3a377d6bcb39" providerId="ADAL" clId="{FA37F733-187F-41F8-89AC-7F41922961A9}" dt="2025-11-04T12:10:56.263" v="0" actId="729"/>
        <pc:sldMkLst>
          <pc:docMk/>
          <pc:sldMk cId="417108642" sldId="2430"/>
        </pc:sldMkLst>
      </pc:sldChg>
      <pc:sldChg chg="mod modShow">
        <pc:chgData name="Becky Heyes" userId="a0002a84-f4d4-48a0-aa7f-3a377d6bcb39" providerId="ADAL" clId="{FA37F733-187F-41F8-89AC-7F41922961A9}" dt="2025-11-04T12:11:10.142" v="4" actId="729"/>
        <pc:sldMkLst>
          <pc:docMk/>
          <pc:sldMk cId="3839506915" sldId="2462"/>
        </pc:sldMkLst>
      </pc:sldChg>
      <pc:sldChg chg="mod modShow">
        <pc:chgData name="Becky Heyes" userId="a0002a84-f4d4-48a0-aa7f-3a377d6bcb39" providerId="ADAL" clId="{FA37F733-187F-41F8-89AC-7F41922961A9}" dt="2025-11-04T12:11:07.444" v="3" actId="729"/>
        <pc:sldMkLst>
          <pc:docMk/>
          <pc:sldMk cId="2362663364" sldId="2463"/>
        </pc:sldMkLst>
      </pc:sldChg>
      <pc:sldChg chg="mod modShow">
        <pc:chgData name="Becky Heyes" userId="a0002a84-f4d4-48a0-aa7f-3a377d6bcb39" providerId="ADAL" clId="{FA37F733-187F-41F8-89AC-7F41922961A9}" dt="2025-11-04T12:11:03.730" v="2" actId="729"/>
        <pc:sldMkLst>
          <pc:docMk/>
          <pc:sldMk cId="3708377040" sldId="2465"/>
        </pc:sldMkLst>
      </pc:sldChg>
      <pc:sldChg chg="mod modShow">
        <pc:chgData name="Becky Heyes" userId="a0002a84-f4d4-48a0-aa7f-3a377d6bcb39" providerId="ADAL" clId="{FA37F733-187F-41F8-89AC-7F41922961A9}" dt="2025-11-04T12:11:00.059" v="1" actId="729"/>
        <pc:sldMkLst>
          <pc:docMk/>
          <pc:sldMk cId="303858865" sldId="2470"/>
        </pc:sldMkLst>
      </pc:sldChg>
      <pc:sldChg chg="mod modShow">
        <pc:chgData name="Becky Heyes" userId="a0002a84-f4d4-48a0-aa7f-3a377d6bcb39" providerId="ADAL" clId="{FA37F733-187F-41F8-89AC-7F41922961A9}" dt="2025-11-04T14:36:53.571" v="74" actId="729"/>
        <pc:sldMkLst>
          <pc:docMk/>
          <pc:sldMk cId="4218483233" sldId="6776"/>
        </pc:sldMkLst>
      </pc:sldChg>
      <pc:sldChg chg="mod modShow">
        <pc:chgData name="Becky Heyes" userId="a0002a84-f4d4-48a0-aa7f-3a377d6bcb39" providerId="ADAL" clId="{FA37F733-187F-41F8-89AC-7F41922961A9}" dt="2025-11-04T12:11:43.243" v="5" actId="729"/>
        <pc:sldMkLst>
          <pc:docMk/>
          <pc:sldMk cId="2268301146" sldId="6788"/>
        </pc:sldMkLst>
      </pc:sldChg>
      <pc:sldChg chg="del">
        <pc:chgData name="Becky Heyes" userId="a0002a84-f4d4-48a0-aa7f-3a377d6bcb39" providerId="ADAL" clId="{FA37F733-187F-41F8-89AC-7F41922961A9}" dt="2025-11-04T13:11:57.292" v="55" actId="47"/>
        <pc:sldMkLst>
          <pc:docMk/>
          <pc:sldMk cId="1011168377" sldId="6795"/>
        </pc:sldMkLst>
      </pc:sldChg>
      <pc:sldChg chg="delSp modSp mod delAnim">
        <pc:chgData name="Becky Heyes" userId="a0002a84-f4d4-48a0-aa7f-3a377d6bcb39" providerId="ADAL" clId="{FA37F733-187F-41F8-89AC-7F41922961A9}" dt="2025-11-04T12:16:13.810" v="49" actId="14100"/>
        <pc:sldMkLst>
          <pc:docMk/>
          <pc:sldMk cId="3228738453" sldId="6825"/>
        </pc:sldMkLst>
      </pc:sldChg>
      <pc:sldChg chg="modSp mod">
        <pc:chgData name="Becky Heyes" userId="a0002a84-f4d4-48a0-aa7f-3a377d6bcb39" providerId="ADAL" clId="{FA37F733-187F-41F8-89AC-7F41922961A9}" dt="2025-11-04T12:13:44.802" v="39" actId="20577"/>
        <pc:sldMkLst>
          <pc:docMk/>
          <pc:sldMk cId="1287650565" sldId="6826"/>
        </pc:sldMkLst>
      </pc:sldChg>
      <pc:sldChg chg="add">
        <pc:chgData name="Becky Heyes" userId="a0002a84-f4d4-48a0-aa7f-3a377d6bcb39" providerId="ADAL" clId="{FA37F733-187F-41F8-89AC-7F41922961A9}" dt="2025-11-04T12:15:45.417" v="40"/>
        <pc:sldMkLst>
          <pc:docMk/>
          <pc:sldMk cId="3697617218" sldId="6827"/>
        </pc:sldMkLst>
      </pc:sldChg>
      <pc:sldChg chg="delSp modSp add mod">
        <pc:chgData name="Becky Heyes" userId="a0002a84-f4d4-48a0-aa7f-3a377d6bcb39" providerId="ADAL" clId="{FA37F733-187F-41F8-89AC-7F41922961A9}" dt="2025-11-04T12:16:33.640" v="54" actId="14100"/>
        <pc:sldMkLst>
          <pc:docMk/>
          <pc:sldMk cId="394801028" sldId="6828"/>
        </pc:sldMkLst>
      </pc:sldChg>
      <pc:sldChg chg="addSp delSp modSp new mod">
        <pc:chgData name="Becky Heyes" userId="a0002a84-f4d4-48a0-aa7f-3a377d6bcb39" providerId="ADAL" clId="{FA37F733-187F-41F8-89AC-7F41922961A9}" dt="2025-11-04T14:08:00.387" v="72" actId="14100"/>
        <pc:sldMkLst>
          <pc:docMk/>
          <pc:sldMk cId="1257941276" sldId="6829"/>
        </pc:sldMkLst>
      </pc:sldChg>
      <pc:sldChg chg="addSp delSp modSp add mod">
        <pc:chgData name="Becky Heyes" userId="a0002a84-f4d4-48a0-aa7f-3a377d6bcb39" providerId="ADAL" clId="{FA37F733-187F-41F8-89AC-7F41922961A9}" dt="2025-11-04T14:38:01.239" v="177" actId="14100"/>
        <pc:sldMkLst>
          <pc:docMk/>
          <pc:sldMk cId="3991997930" sldId="6830"/>
        </pc:sldMkLst>
      </pc:sldChg>
    </pc:docChg>
  </pc:docChgLst>
  <pc:docChgLst>
    <pc:chgData name="Ben Codrington" userId="15cfc5c1-ddb5-4706-a719-6792ec092cb4" providerId="ADAL" clId="{85BF4CD3-A300-4BB5-88F7-F64EE690E2A7}"/>
    <pc:docChg chg="undo custSel addSld delSld modSld sldOrd">
      <pc:chgData name="Ben Codrington" userId="15cfc5c1-ddb5-4706-a719-6792ec092cb4" providerId="ADAL" clId="{85BF4CD3-A300-4BB5-88F7-F64EE690E2A7}" dt="2025-09-27T15:54:20.519" v="8148"/>
      <pc:docMkLst>
        <pc:docMk/>
      </pc:docMkLst>
      <pc:sldChg chg="ord">
        <pc:chgData name="Ben Codrington" userId="15cfc5c1-ddb5-4706-a719-6792ec092cb4" providerId="ADAL" clId="{85BF4CD3-A300-4BB5-88F7-F64EE690E2A7}" dt="2025-09-27T12:55:18.458" v="1"/>
        <pc:sldMkLst>
          <pc:docMk/>
          <pc:sldMk cId="1436615366" sldId="256"/>
        </pc:sldMkLst>
      </pc:sldChg>
      <pc:sldChg chg="ord">
        <pc:chgData name="Ben Codrington" userId="15cfc5c1-ddb5-4706-a719-6792ec092cb4" providerId="ADAL" clId="{85BF4CD3-A300-4BB5-88F7-F64EE690E2A7}" dt="2025-09-27T12:57:41.284" v="41"/>
        <pc:sldMkLst>
          <pc:docMk/>
          <pc:sldMk cId="3602099811" sldId="2235"/>
        </pc:sldMkLst>
      </pc:sldChg>
      <pc:sldChg chg="modSp mod">
        <pc:chgData name="Ben Codrington" userId="15cfc5c1-ddb5-4706-a719-6792ec092cb4" providerId="ADAL" clId="{85BF4CD3-A300-4BB5-88F7-F64EE690E2A7}" dt="2025-09-27T12:55:43.854" v="7" actId="1076"/>
        <pc:sldMkLst>
          <pc:docMk/>
          <pc:sldMk cId="3897848285" sldId="2247"/>
        </pc:sldMkLst>
      </pc:sldChg>
      <pc:sldChg chg="addSp delSp modSp new mod modAnim">
        <pc:chgData name="Ben Codrington" userId="15cfc5c1-ddb5-4706-a719-6792ec092cb4" providerId="ADAL" clId="{85BF4CD3-A300-4BB5-88F7-F64EE690E2A7}" dt="2025-09-27T12:57:40.550" v="39" actId="1076"/>
        <pc:sldMkLst>
          <pc:docMk/>
          <pc:sldMk cId="4212994418" sldId="2248"/>
        </pc:sldMkLst>
      </pc:sldChg>
      <pc:sldChg chg="add del">
        <pc:chgData name="Ben Codrington" userId="15cfc5c1-ddb5-4706-a719-6792ec092cb4" providerId="ADAL" clId="{85BF4CD3-A300-4BB5-88F7-F64EE690E2A7}" dt="2025-09-27T12:55:57.556" v="10"/>
        <pc:sldMkLst>
          <pc:docMk/>
          <pc:sldMk cId="1392879220" sldId="2249"/>
        </pc:sldMkLst>
      </pc:sldChg>
      <pc:sldChg chg="addSp delSp modSp new mod">
        <pc:chgData name="Ben Codrington" userId="15cfc5c1-ddb5-4706-a719-6792ec092cb4" providerId="ADAL" clId="{85BF4CD3-A300-4BB5-88F7-F64EE690E2A7}" dt="2025-09-27T13:54:53.658" v="2504" actId="20577"/>
        <pc:sldMkLst>
          <pc:docMk/>
          <pc:sldMk cId="3204215611" sldId="2249"/>
        </pc:sldMkLst>
      </pc:sldChg>
      <pc:sldChg chg="addSp delSp modSp new mod modAnim">
        <pc:chgData name="Ben Codrington" userId="15cfc5c1-ddb5-4706-a719-6792ec092cb4" providerId="ADAL" clId="{85BF4CD3-A300-4BB5-88F7-F64EE690E2A7}" dt="2025-09-27T13:49:02.271" v="2202" actId="1582"/>
        <pc:sldMkLst>
          <pc:docMk/>
          <pc:sldMk cId="291581489" sldId="2250"/>
        </pc:sldMkLst>
      </pc:sldChg>
      <pc:sldChg chg="addSp delSp modSp new mod modAnim">
        <pc:chgData name="Ben Codrington" userId="15cfc5c1-ddb5-4706-a719-6792ec092cb4" providerId="ADAL" clId="{85BF4CD3-A300-4BB5-88F7-F64EE690E2A7}" dt="2025-09-27T13:22:57.712" v="1088" actId="313"/>
        <pc:sldMkLst>
          <pc:docMk/>
          <pc:sldMk cId="2141203398" sldId="2251"/>
        </pc:sldMkLst>
      </pc:sldChg>
      <pc:sldChg chg="addSp delSp modSp new mod">
        <pc:chgData name="Ben Codrington" userId="15cfc5c1-ddb5-4706-a719-6792ec092cb4" providerId="ADAL" clId="{85BF4CD3-A300-4BB5-88F7-F64EE690E2A7}" dt="2025-09-27T13:55:17.641" v="2507" actId="1076"/>
        <pc:sldMkLst>
          <pc:docMk/>
          <pc:sldMk cId="3604128438" sldId="2252"/>
        </pc:sldMkLst>
      </pc:sldChg>
      <pc:sldChg chg="addSp delSp modSp new mod">
        <pc:chgData name="Ben Codrington" userId="15cfc5c1-ddb5-4706-a719-6792ec092cb4" providerId="ADAL" clId="{85BF4CD3-A300-4BB5-88F7-F64EE690E2A7}" dt="2025-09-27T14:21:39.060" v="4266" actId="1076"/>
        <pc:sldMkLst>
          <pc:docMk/>
          <pc:sldMk cId="2456577750" sldId="2253"/>
        </pc:sldMkLst>
      </pc:sldChg>
      <pc:sldChg chg="addSp delSp modSp new mod">
        <pc:chgData name="Ben Codrington" userId="15cfc5c1-ddb5-4706-a719-6792ec092cb4" providerId="ADAL" clId="{85BF4CD3-A300-4BB5-88F7-F64EE690E2A7}" dt="2025-09-27T14:21:54.500" v="4269" actId="404"/>
        <pc:sldMkLst>
          <pc:docMk/>
          <pc:sldMk cId="1793697425" sldId="2254"/>
        </pc:sldMkLst>
      </pc:sldChg>
      <pc:sldChg chg="addSp delSp modSp new mod">
        <pc:chgData name="Ben Codrington" userId="15cfc5c1-ddb5-4706-a719-6792ec092cb4" providerId="ADAL" clId="{85BF4CD3-A300-4BB5-88F7-F64EE690E2A7}" dt="2025-09-27T14:19:06.682" v="3983" actId="1076"/>
        <pc:sldMkLst>
          <pc:docMk/>
          <pc:sldMk cId="4200369494" sldId="2255"/>
        </pc:sldMkLst>
      </pc:sldChg>
      <pc:sldChg chg="addSp delSp modSp new mod modAnim">
        <pc:chgData name="Ben Codrington" userId="15cfc5c1-ddb5-4706-a719-6792ec092cb4" providerId="ADAL" clId="{85BF4CD3-A300-4BB5-88F7-F64EE690E2A7}" dt="2025-09-27T14:23:04.351" v="4311" actId="14100"/>
        <pc:sldMkLst>
          <pc:docMk/>
          <pc:sldMk cId="3202785016" sldId="2256"/>
        </pc:sldMkLst>
      </pc:sldChg>
      <pc:sldChg chg="addSp delSp modSp new mod modAnim">
        <pc:chgData name="Ben Codrington" userId="15cfc5c1-ddb5-4706-a719-6792ec092cb4" providerId="ADAL" clId="{85BF4CD3-A300-4BB5-88F7-F64EE690E2A7}" dt="2025-09-27T14:28:47.477" v="4755" actId="20577"/>
        <pc:sldMkLst>
          <pc:docMk/>
          <pc:sldMk cId="908552101" sldId="2257"/>
        </pc:sldMkLst>
      </pc:sldChg>
      <pc:sldChg chg="addSp delSp modSp new mod ord modShow">
        <pc:chgData name="Ben Codrington" userId="15cfc5c1-ddb5-4706-a719-6792ec092cb4" providerId="ADAL" clId="{85BF4CD3-A300-4BB5-88F7-F64EE690E2A7}" dt="2025-09-27T15:23:11.152" v="6852" actId="729"/>
        <pc:sldMkLst>
          <pc:docMk/>
          <pc:sldMk cId="3535662964" sldId="2258"/>
        </pc:sldMkLst>
      </pc:sldChg>
      <pc:sldChg chg="addSp delSp modSp new mod ord modShow">
        <pc:chgData name="Ben Codrington" userId="15cfc5c1-ddb5-4706-a719-6792ec092cb4" providerId="ADAL" clId="{85BF4CD3-A300-4BB5-88F7-F64EE690E2A7}" dt="2025-09-27T15:23:12.759" v="6853" actId="729"/>
        <pc:sldMkLst>
          <pc:docMk/>
          <pc:sldMk cId="2577135073" sldId="2259"/>
        </pc:sldMkLst>
      </pc:sldChg>
      <pc:sldChg chg="add del">
        <pc:chgData name="Ben Codrington" userId="15cfc5c1-ddb5-4706-a719-6792ec092cb4" providerId="ADAL" clId="{85BF4CD3-A300-4BB5-88F7-F64EE690E2A7}" dt="2025-09-27T14:38:13.114" v="5554"/>
        <pc:sldMkLst>
          <pc:docMk/>
          <pc:sldMk cId="378955523" sldId="2260"/>
        </pc:sldMkLst>
      </pc:sldChg>
      <pc:sldChg chg="addSp delSp modSp new mod">
        <pc:chgData name="Ben Codrington" userId="15cfc5c1-ddb5-4706-a719-6792ec092cb4" providerId="ADAL" clId="{85BF4CD3-A300-4BB5-88F7-F64EE690E2A7}" dt="2025-09-27T15:09:04.989" v="5957" actId="115"/>
        <pc:sldMkLst>
          <pc:docMk/>
          <pc:sldMk cId="3472107623" sldId="2260"/>
        </pc:sldMkLst>
      </pc:sldChg>
      <pc:sldChg chg="addSp modSp new">
        <pc:chgData name="Ben Codrington" userId="15cfc5c1-ddb5-4706-a719-6792ec092cb4" providerId="ADAL" clId="{85BF4CD3-A300-4BB5-88F7-F64EE690E2A7}" dt="2025-09-27T15:10:19.554" v="5960"/>
        <pc:sldMkLst>
          <pc:docMk/>
          <pc:sldMk cId="3010238361" sldId="2261"/>
        </pc:sldMkLst>
      </pc:sldChg>
      <pc:sldChg chg="addSp modSp new mod modAnim">
        <pc:chgData name="Ben Codrington" userId="15cfc5c1-ddb5-4706-a719-6792ec092cb4" providerId="ADAL" clId="{85BF4CD3-A300-4BB5-88F7-F64EE690E2A7}" dt="2025-09-27T15:12:35.497" v="6022" actId="20577"/>
        <pc:sldMkLst>
          <pc:docMk/>
          <pc:sldMk cId="2890753981" sldId="2262"/>
        </pc:sldMkLst>
      </pc:sldChg>
      <pc:sldChg chg="addSp modSp new mod modAnim">
        <pc:chgData name="Ben Codrington" userId="15cfc5c1-ddb5-4706-a719-6792ec092cb4" providerId="ADAL" clId="{85BF4CD3-A300-4BB5-88F7-F64EE690E2A7}" dt="2025-09-27T15:12:28.741" v="6007" actId="20577"/>
        <pc:sldMkLst>
          <pc:docMk/>
          <pc:sldMk cId="505197347" sldId="2263"/>
        </pc:sldMkLst>
      </pc:sldChg>
      <pc:sldChg chg="addSp modSp new mod modAnim">
        <pc:chgData name="Ben Codrington" userId="15cfc5c1-ddb5-4706-a719-6792ec092cb4" providerId="ADAL" clId="{85BF4CD3-A300-4BB5-88F7-F64EE690E2A7}" dt="2025-09-27T15:12:18.333" v="5988" actId="20577"/>
        <pc:sldMkLst>
          <pc:docMk/>
          <pc:sldMk cId="1023688358" sldId="2264"/>
        </pc:sldMkLst>
      </pc:sldChg>
      <pc:sldChg chg="addSp modSp new mod modAnim">
        <pc:chgData name="Ben Codrington" userId="15cfc5c1-ddb5-4706-a719-6792ec092cb4" providerId="ADAL" clId="{85BF4CD3-A300-4BB5-88F7-F64EE690E2A7}" dt="2025-09-27T15:14:01.111" v="6087" actId="404"/>
        <pc:sldMkLst>
          <pc:docMk/>
          <pc:sldMk cId="86527874" sldId="2265"/>
        </pc:sldMkLst>
      </pc:sldChg>
      <pc:sldChg chg="addSp delSp modSp new mod">
        <pc:chgData name="Ben Codrington" userId="15cfc5c1-ddb5-4706-a719-6792ec092cb4" providerId="ADAL" clId="{85BF4CD3-A300-4BB5-88F7-F64EE690E2A7}" dt="2025-09-27T15:15:45.839" v="6153" actId="14100"/>
        <pc:sldMkLst>
          <pc:docMk/>
          <pc:sldMk cId="73568890" sldId="2266"/>
        </pc:sldMkLst>
      </pc:sldChg>
      <pc:sldChg chg="add">
        <pc:chgData name="Ben Codrington" userId="15cfc5c1-ddb5-4706-a719-6792ec092cb4" providerId="ADAL" clId="{85BF4CD3-A300-4BB5-88F7-F64EE690E2A7}" dt="2025-09-27T15:37:35.684" v="7283"/>
        <pc:sldMkLst>
          <pc:docMk/>
          <pc:sldMk cId="3342966591" sldId="2359"/>
        </pc:sldMkLst>
      </pc:sldChg>
      <pc:sldChg chg="add ord">
        <pc:chgData name="Ben Codrington" userId="15cfc5c1-ddb5-4706-a719-6792ec092cb4" providerId="ADAL" clId="{85BF4CD3-A300-4BB5-88F7-F64EE690E2A7}" dt="2025-09-27T15:16:47.379" v="6160"/>
        <pc:sldMkLst>
          <pc:docMk/>
          <pc:sldMk cId="1537488312" sldId="2396"/>
        </pc:sldMkLst>
      </pc:sldChg>
      <pc:sldChg chg="addSp delSp modSp new mod modAnim">
        <pc:chgData name="Ben Codrington" userId="15cfc5c1-ddb5-4706-a719-6792ec092cb4" providerId="ADAL" clId="{85BF4CD3-A300-4BB5-88F7-F64EE690E2A7}" dt="2025-09-27T15:20:27.764" v="6565"/>
        <pc:sldMkLst>
          <pc:docMk/>
          <pc:sldMk cId="37628858" sldId="2397"/>
        </pc:sldMkLst>
      </pc:sldChg>
      <pc:sldChg chg="new del">
        <pc:chgData name="Ben Codrington" userId="15cfc5c1-ddb5-4706-a719-6792ec092cb4" providerId="ADAL" clId="{85BF4CD3-A300-4BB5-88F7-F64EE690E2A7}" dt="2025-09-27T15:16:40.450" v="6159" actId="47"/>
        <pc:sldMkLst>
          <pc:docMk/>
          <pc:sldMk cId="1516824636" sldId="2397"/>
        </pc:sldMkLst>
      </pc:sldChg>
      <pc:sldChg chg="new del">
        <pc:chgData name="Ben Codrington" userId="15cfc5c1-ddb5-4706-a719-6792ec092cb4" providerId="ADAL" clId="{85BF4CD3-A300-4BB5-88F7-F64EE690E2A7}" dt="2025-09-27T15:16:27.657" v="6157" actId="47"/>
        <pc:sldMkLst>
          <pc:docMk/>
          <pc:sldMk cId="4254249767" sldId="2397"/>
        </pc:sldMkLst>
      </pc:sldChg>
      <pc:sldChg chg="addSp delSp modSp add mod modAnim">
        <pc:chgData name="Ben Codrington" userId="15cfc5c1-ddb5-4706-a719-6792ec092cb4" providerId="ADAL" clId="{85BF4CD3-A300-4BB5-88F7-F64EE690E2A7}" dt="2025-09-27T15:22:23.990" v="6845"/>
        <pc:sldMkLst>
          <pc:docMk/>
          <pc:sldMk cId="1937947685" sldId="2398"/>
        </pc:sldMkLst>
      </pc:sldChg>
      <pc:sldChg chg="addSp modSp new mod modShow">
        <pc:chgData name="Ben Codrington" userId="15cfc5c1-ddb5-4706-a719-6792ec092cb4" providerId="ADAL" clId="{85BF4CD3-A300-4BB5-88F7-F64EE690E2A7}" dt="2025-09-27T15:23:32.137" v="6882" actId="729"/>
        <pc:sldMkLst>
          <pc:docMk/>
          <pc:sldMk cId="4093668164" sldId="2399"/>
        </pc:sldMkLst>
      </pc:sldChg>
      <pc:sldChg chg="addSp delSp modSp new mod ord">
        <pc:chgData name="Ben Codrington" userId="15cfc5c1-ddb5-4706-a719-6792ec092cb4" providerId="ADAL" clId="{85BF4CD3-A300-4BB5-88F7-F64EE690E2A7}" dt="2025-09-27T15:42:00.772" v="7349" actId="20577"/>
        <pc:sldMkLst>
          <pc:docMk/>
          <pc:sldMk cId="1530498279" sldId="2400"/>
        </pc:sldMkLst>
      </pc:sldChg>
      <pc:sldChg chg="addSp delSp modSp new mod modAnim">
        <pc:chgData name="Ben Codrington" userId="15cfc5c1-ddb5-4706-a719-6792ec092cb4" providerId="ADAL" clId="{85BF4CD3-A300-4BB5-88F7-F64EE690E2A7}" dt="2025-09-27T15:30:51.954" v="7106" actId="20577"/>
        <pc:sldMkLst>
          <pc:docMk/>
          <pc:sldMk cId="2337892385" sldId="2401"/>
        </pc:sldMkLst>
      </pc:sldChg>
      <pc:sldChg chg="addSp delSp modSp new mod modAnim">
        <pc:chgData name="Ben Codrington" userId="15cfc5c1-ddb5-4706-a719-6792ec092cb4" providerId="ADAL" clId="{85BF4CD3-A300-4BB5-88F7-F64EE690E2A7}" dt="2025-09-27T15:31:10.065" v="7115" actId="20577"/>
        <pc:sldMkLst>
          <pc:docMk/>
          <pc:sldMk cId="262043511" sldId="2402"/>
        </pc:sldMkLst>
      </pc:sldChg>
      <pc:sldChg chg="addSp modSp new mod modAnim">
        <pc:chgData name="Ben Codrington" userId="15cfc5c1-ddb5-4706-a719-6792ec092cb4" providerId="ADAL" clId="{85BF4CD3-A300-4BB5-88F7-F64EE690E2A7}" dt="2025-09-27T15:34:44.910" v="7158" actId="20577"/>
        <pc:sldMkLst>
          <pc:docMk/>
          <pc:sldMk cId="1719809143" sldId="2403"/>
        </pc:sldMkLst>
      </pc:sldChg>
      <pc:sldChg chg="new del">
        <pc:chgData name="Ben Codrington" userId="15cfc5c1-ddb5-4706-a719-6792ec092cb4" providerId="ADAL" clId="{85BF4CD3-A300-4BB5-88F7-F64EE690E2A7}" dt="2025-09-27T15:37:37.856" v="7284" actId="47"/>
        <pc:sldMkLst>
          <pc:docMk/>
          <pc:sldMk cId="2191705434" sldId="2404"/>
        </pc:sldMkLst>
      </pc:sldChg>
      <pc:sldChg chg="addSp delSp modSp new mod">
        <pc:chgData name="Ben Codrington" userId="15cfc5c1-ddb5-4706-a719-6792ec092cb4" providerId="ADAL" clId="{85BF4CD3-A300-4BB5-88F7-F64EE690E2A7}" dt="2025-09-27T15:37:11.741" v="7282" actId="313"/>
        <pc:sldMkLst>
          <pc:docMk/>
          <pc:sldMk cId="352668708" sldId="2405"/>
        </pc:sldMkLst>
      </pc:sldChg>
      <pc:sldChg chg="add">
        <pc:chgData name="Ben Codrington" userId="15cfc5c1-ddb5-4706-a719-6792ec092cb4" providerId="ADAL" clId="{85BF4CD3-A300-4BB5-88F7-F64EE690E2A7}" dt="2025-09-27T15:54:20.519" v="8148"/>
        <pc:sldMkLst>
          <pc:docMk/>
          <pc:sldMk cId="588919238" sldId="5947"/>
        </pc:sldMkLst>
      </pc:sldChg>
      <pc:sldChg chg="modSp add mod">
        <pc:chgData name="Ben Codrington" userId="15cfc5c1-ddb5-4706-a719-6792ec092cb4" providerId="ADAL" clId="{85BF4CD3-A300-4BB5-88F7-F64EE690E2A7}" dt="2025-09-27T15:37:43.145" v="7285" actId="207"/>
        <pc:sldMkLst>
          <pc:docMk/>
          <pc:sldMk cId="750850972" sldId="6725"/>
        </pc:sldMkLst>
      </pc:sldChg>
      <pc:sldChg chg="addSp delSp modSp new mod ord modAnim">
        <pc:chgData name="Ben Codrington" userId="15cfc5c1-ddb5-4706-a719-6792ec092cb4" providerId="ADAL" clId="{85BF4CD3-A300-4BB5-88F7-F64EE690E2A7}" dt="2025-09-27T15:38:46.160" v="7296" actId="478"/>
        <pc:sldMkLst>
          <pc:docMk/>
          <pc:sldMk cId="35613225" sldId="6726"/>
        </pc:sldMkLst>
      </pc:sldChg>
      <pc:sldChg chg="addSp delSp modSp new mod modAnim">
        <pc:chgData name="Ben Codrington" userId="15cfc5c1-ddb5-4706-a719-6792ec092cb4" providerId="ADAL" clId="{85BF4CD3-A300-4BB5-88F7-F64EE690E2A7}" dt="2025-09-27T15:43:14.063" v="7355" actId="1076"/>
        <pc:sldMkLst>
          <pc:docMk/>
          <pc:sldMk cId="306549726" sldId="6727"/>
        </pc:sldMkLst>
      </pc:sldChg>
      <pc:sldChg chg="addSp delSp modSp new mod modAnim">
        <pc:chgData name="Ben Codrington" userId="15cfc5c1-ddb5-4706-a719-6792ec092cb4" providerId="ADAL" clId="{85BF4CD3-A300-4BB5-88F7-F64EE690E2A7}" dt="2025-09-27T15:40:04.630" v="7313" actId="20577"/>
        <pc:sldMkLst>
          <pc:docMk/>
          <pc:sldMk cId="3137110577" sldId="6728"/>
        </pc:sldMkLst>
      </pc:sldChg>
      <pc:sldChg chg="addSp modSp new mod">
        <pc:chgData name="Ben Codrington" userId="15cfc5c1-ddb5-4706-a719-6792ec092cb4" providerId="ADAL" clId="{85BF4CD3-A300-4BB5-88F7-F64EE690E2A7}" dt="2025-09-27T15:41:41.602" v="7332" actId="20577"/>
        <pc:sldMkLst>
          <pc:docMk/>
          <pc:sldMk cId="659007310" sldId="6729"/>
        </pc:sldMkLst>
      </pc:sldChg>
      <pc:sldChg chg="addSp delSp modSp new mod modAnim">
        <pc:chgData name="Ben Codrington" userId="15cfc5c1-ddb5-4706-a719-6792ec092cb4" providerId="ADAL" clId="{85BF4CD3-A300-4BB5-88F7-F64EE690E2A7}" dt="2025-09-27T15:44:41.447" v="7383" actId="20577"/>
        <pc:sldMkLst>
          <pc:docMk/>
          <pc:sldMk cId="3699395592" sldId="6730"/>
        </pc:sldMkLst>
      </pc:sldChg>
      <pc:sldChg chg="addSp delSp modSp new mod modAnim">
        <pc:chgData name="Ben Codrington" userId="15cfc5c1-ddb5-4706-a719-6792ec092cb4" providerId="ADAL" clId="{85BF4CD3-A300-4BB5-88F7-F64EE690E2A7}" dt="2025-09-27T15:52:40.746" v="8132" actId="1076"/>
        <pc:sldMkLst>
          <pc:docMk/>
          <pc:sldMk cId="1036963828" sldId="6731"/>
        </pc:sldMkLst>
      </pc:sldChg>
      <pc:sldChg chg="addSp delSp modSp new mod modAnim">
        <pc:chgData name="Ben Codrington" userId="15cfc5c1-ddb5-4706-a719-6792ec092cb4" providerId="ADAL" clId="{85BF4CD3-A300-4BB5-88F7-F64EE690E2A7}" dt="2025-09-27T15:54:10.645" v="8147" actId="1076"/>
        <pc:sldMkLst>
          <pc:docMk/>
          <pc:sldMk cId="2450632813" sldId="6732"/>
        </pc:sldMkLst>
      </pc:sldChg>
    </pc:docChg>
  </pc:docChgLst>
  <pc:docChgLst>
    <pc:chgData name="Becky Heyes" userId="a0002a84-f4d4-48a0-aa7f-3a377d6bcb39" providerId="ADAL" clId="{1D4C7285-4854-4C28-A869-1347A41D59E2}"/>
    <pc:docChg chg="custSel addSld delSld modSld sldOrd addSection modSection">
      <pc:chgData name="Becky Heyes" userId="a0002a84-f4d4-48a0-aa7f-3a377d6bcb39" providerId="ADAL" clId="{1D4C7285-4854-4C28-A869-1347A41D59E2}" dt="2025-10-14T11:11:27.627" v="855" actId="14100"/>
      <pc:docMkLst>
        <pc:docMk/>
      </pc:docMkLst>
      <pc:sldChg chg="del">
        <pc:chgData name="Becky Heyes" userId="a0002a84-f4d4-48a0-aa7f-3a377d6bcb39" providerId="ADAL" clId="{1D4C7285-4854-4C28-A869-1347A41D59E2}" dt="2025-10-08T14:18:16.841" v="605" actId="47"/>
        <pc:sldMkLst>
          <pc:docMk/>
          <pc:sldMk cId="1762816928" sldId="261"/>
        </pc:sldMkLst>
      </pc:sldChg>
      <pc:sldChg chg="add del">
        <pc:chgData name="Becky Heyes" userId="a0002a84-f4d4-48a0-aa7f-3a377d6bcb39" providerId="ADAL" clId="{1D4C7285-4854-4C28-A869-1347A41D59E2}" dt="2025-10-08T14:21:30.726" v="752"/>
        <pc:sldMkLst>
          <pc:docMk/>
          <pc:sldMk cId="170640064" sldId="2244"/>
        </pc:sldMkLst>
      </pc:sldChg>
      <pc:sldChg chg="addSp delSp modSp add mod ord">
        <pc:chgData name="Becky Heyes" userId="a0002a84-f4d4-48a0-aa7f-3a377d6bcb39" providerId="ADAL" clId="{1D4C7285-4854-4C28-A869-1347A41D59E2}" dt="2025-10-14T11:10:50.710" v="808" actId="1076"/>
        <pc:sldMkLst>
          <pc:docMk/>
          <pc:sldMk cId="3642086951" sldId="2247"/>
        </pc:sldMkLst>
      </pc:sldChg>
      <pc:sldChg chg="modSp mod modAnim modNotesTx">
        <pc:chgData name="Becky Heyes" userId="a0002a84-f4d4-48a0-aa7f-3a377d6bcb39" providerId="ADAL" clId="{1D4C7285-4854-4C28-A869-1347A41D59E2}" dt="2025-10-08T14:12:18.058" v="555" actId="5793"/>
        <pc:sldMkLst>
          <pc:docMk/>
          <pc:sldMk cId="4212994418" sldId="2248"/>
        </pc:sldMkLst>
      </pc:sldChg>
      <pc:sldChg chg="addSp delSp modSp mod">
        <pc:chgData name="Becky Heyes" userId="a0002a84-f4d4-48a0-aa7f-3a377d6bcb39" providerId="ADAL" clId="{1D4C7285-4854-4C28-A869-1347A41D59E2}" dt="2025-10-08T14:12:32.464" v="558" actId="14100"/>
        <pc:sldMkLst>
          <pc:docMk/>
          <pc:sldMk cId="3204215611" sldId="2249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2271361428" sldId="2251"/>
        </pc:sldMkLst>
      </pc:sldChg>
      <pc:sldChg chg="del">
        <pc:chgData name="Becky Heyes" userId="a0002a84-f4d4-48a0-aa7f-3a377d6bcb39" providerId="ADAL" clId="{1D4C7285-4854-4C28-A869-1347A41D59E2}" dt="2025-10-08T14:15:32.173" v="584" actId="47"/>
        <pc:sldMkLst>
          <pc:docMk/>
          <pc:sldMk cId="3604128438" sldId="2252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673130084" sldId="2254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4196278311" sldId="2255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1707604903" sldId="2256"/>
        </pc:sldMkLst>
      </pc:sldChg>
      <pc:sldChg chg="addSp delSp modSp mod delAnim modAnim modNotesTx">
        <pc:chgData name="Becky Heyes" userId="a0002a84-f4d4-48a0-aa7f-3a377d6bcb39" providerId="ADAL" clId="{1D4C7285-4854-4C28-A869-1347A41D59E2}" dt="2025-10-14T11:11:27.627" v="855" actId="14100"/>
        <pc:sldMkLst>
          <pc:docMk/>
          <pc:sldMk cId="908552101" sldId="2257"/>
        </pc:sldMkLst>
      </pc:sldChg>
      <pc:sldChg chg="addSp delSp modSp mod">
        <pc:chgData name="Becky Heyes" userId="a0002a84-f4d4-48a0-aa7f-3a377d6bcb39" providerId="ADAL" clId="{1D4C7285-4854-4C28-A869-1347A41D59E2}" dt="2025-10-08T14:16:19.379" v="596" actId="688"/>
        <pc:sldMkLst>
          <pc:docMk/>
          <pc:sldMk cId="3472107623" sldId="2260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1615646484" sldId="2421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423894862" sldId="2422"/>
        </pc:sldMkLst>
      </pc:sldChg>
      <pc:sldChg chg="add">
        <pc:chgData name="Becky Heyes" userId="a0002a84-f4d4-48a0-aa7f-3a377d6bcb39" providerId="ADAL" clId="{1D4C7285-4854-4C28-A869-1347A41D59E2}" dt="2025-10-08T14:21:30.726" v="752"/>
        <pc:sldMkLst>
          <pc:docMk/>
          <pc:sldMk cId="2687219971" sldId="2432"/>
        </pc:sldMkLst>
      </pc:sldChg>
      <pc:sldChg chg="add">
        <pc:chgData name="Becky Heyes" userId="a0002a84-f4d4-48a0-aa7f-3a377d6bcb39" providerId="ADAL" clId="{1D4C7285-4854-4C28-A869-1347A41D59E2}" dt="2025-10-08T14:21:30.726" v="752"/>
        <pc:sldMkLst>
          <pc:docMk/>
          <pc:sldMk cId="4135194692" sldId="2433"/>
        </pc:sldMkLst>
      </pc:sldChg>
      <pc:sldChg chg="add">
        <pc:chgData name="Becky Heyes" userId="a0002a84-f4d4-48a0-aa7f-3a377d6bcb39" providerId="ADAL" clId="{1D4C7285-4854-4C28-A869-1347A41D59E2}" dt="2025-10-08T14:21:30.726" v="752"/>
        <pc:sldMkLst>
          <pc:docMk/>
          <pc:sldMk cId="1070065267" sldId="2434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4075238206" sldId="2441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3781560791" sldId="2442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3697144356" sldId="2451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3970143239" sldId="2452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070641656" sldId="2453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2968309935" sldId="2454"/>
        </pc:sldMkLst>
      </pc:sldChg>
      <pc:sldChg chg="add">
        <pc:chgData name="Becky Heyes" userId="a0002a84-f4d4-48a0-aa7f-3a377d6bcb39" providerId="ADAL" clId="{1D4C7285-4854-4C28-A869-1347A41D59E2}" dt="2025-10-08T14:21:45.231" v="753"/>
        <pc:sldMkLst>
          <pc:docMk/>
          <pc:sldMk cId="2213653266" sldId="2456"/>
        </pc:sldMkLst>
      </pc:sldChg>
      <pc:sldChg chg="add">
        <pc:chgData name="Becky Heyes" userId="a0002a84-f4d4-48a0-aa7f-3a377d6bcb39" providerId="ADAL" clId="{1D4C7285-4854-4C28-A869-1347A41D59E2}" dt="2025-10-08T14:21:45.231" v="753"/>
        <pc:sldMkLst>
          <pc:docMk/>
          <pc:sldMk cId="2558265839" sldId="2457"/>
        </pc:sldMkLst>
      </pc:sldChg>
      <pc:sldChg chg="add">
        <pc:chgData name="Becky Heyes" userId="a0002a84-f4d4-48a0-aa7f-3a377d6bcb39" providerId="ADAL" clId="{1D4C7285-4854-4C28-A869-1347A41D59E2}" dt="2025-10-08T14:21:45.231" v="753"/>
        <pc:sldMkLst>
          <pc:docMk/>
          <pc:sldMk cId="1976136616" sldId="2458"/>
        </pc:sldMkLst>
      </pc:sldChg>
      <pc:sldChg chg="add">
        <pc:chgData name="Becky Heyes" userId="a0002a84-f4d4-48a0-aa7f-3a377d6bcb39" providerId="ADAL" clId="{1D4C7285-4854-4C28-A869-1347A41D59E2}" dt="2025-10-08T14:21:45.231" v="753"/>
        <pc:sldMkLst>
          <pc:docMk/>
          <pc:sldMk cId="49718170" sldId="2459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4112896034" sldId="2463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4069210006" sldId="2464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361043348" sldId="2467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416812046" sldId="2468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955199639" sldId="2469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29628595" sldId="2470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2892425260" sldId="2471"/>
        </pc:sldMkLst>
      </pc:sldChg>
      <pc:sldChg chg="modSp add mod">
        <pc:chgData name="Becky Heyes" userId="a0002a84-f4d4-48a0-aa7f-3a377d6bcb39" providerId="ADAL" clId="{1D4C7285-4854-4C28-A869-1347A41D59E2}" dt="2025-10-08T14:22:25.738" v="762" actId="20577"/>
        <pc:sldMkLst>
          <pc:docMk/>
          <pc:sldMk cId="1948373885" sldId="2475"/>
        </pc:sldMkLst>
      </pc:sldChg>
      <pc:sldChg chg="modSp add">
        <pc:chgData name="Becky Heyes" userId="a0002a84-f4d4-48a0-aa7f-3a377d6bcb39" providerId="ADAL" clId="{1D4C7285-4854-4C28-A869-1347A41D59E2}" dt="2025-10-08T14:22:29.573" v="763"/>
        <pc:sldMkLst>
          <pc:docMk/>
          <pc:sldMk cId="1005884519" sldId="2476"/>
        </pc:sldMkLst>
      </pc:sldChg>
      <pc:sldChg chg="modSp add">
        <pc:chgData name="Becky Heyes" userId="a0002a84-f4d4-48a0-aa7f-3a377d6bcb39" providerId="ADAL" clId="{1D4C7285-4854-4C28-A869-1347A41D59E2}" dt="2025-10-08T14:22:31.460" v="764"/>
        <pc:sldMkLst>
          <pc:docMk/>
          <pc:sldMk cId="1910981517" sldId="2477"/>
        </pc:sldMkLst>
      </pc:sldChg>
      <pc:sldChg chg="add">
        <pc:chgData name="Becky Heyes" userId="a0002a84-f4d4-48a0-aa7f-3a377d6bcb39" providerId="ADAL" clId="{1D4C7285-4854-4C28-A869-1347A41D59E2}" dt="2025-10-08T14:22:41.998" v="765"/>
        <pc:sldMkLst>
          <pc:docMk/>
          <pc:sldMk cId="2949448356" sldId="2508"/>
        </pc:sldMkLst>
      </pc:sldChg>
      <pc:sldChg chg="add">
        <pc:chgData name="Becky Heyes" userId="a0002a84-f4d4-48a0-aa7f-3a377d6bcb39" providerId="ADAL" clId="{1D4C7285-4854-4C28-A869-1347A41D59E2}" dt="2025-10-08T14:23:08.004" v="766"/>
        <pc:sldMkLst>
          <pc:docMk/>
          <pc:sldMk cId="1883473575" sldId="2515"/>
        </pc:sldMkLst>
      </pc:sldChg>
      <pc:sldChg chg="add">
        <pc:chgData name="Becky Heyes" userId="a0002a84-f4d4-48a0-aa7f-3a377d6bcb39" providerId="ADAL" clId="{1D4C7285-4854-4C28-A869-1347A41D59E2}" dt="2025-10-08T14:23:08.004" v="766"/>
        <pc:sldMkLst>
          <pc:docMk/>
          <pc:sldMk cId="2504893079" sldId="2516"/>
        </pc:sldMkLst>
      </pc:sldChg>
      <pc:sldChg chg="add">
        <pc:chgData name="Becky Heyes" userId="a0002a84-f4d4-48a0-aa7f-3a377d6bcb39" providerId="ADAL" clId="{1D4C7285-4854-4C28-A869-1347A41D59E2}" dt="2025-10-08T14:23:54.423" v="767"/>
        <pc:sldMkLst>
          <pc:docMk/>
          <pc:sldMk cId="1851138092" sldId="2573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1518983155" sldId="5935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756453292" sldId="5945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10069438" sldId="5946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884198900" sldId="5947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1546010434" sldId="5953"/>
        </pc:sldMkLst>
      </pc:sldChg>
      <pc:sldChg chg="modSp mod">
        <pc:chgData name="Becky Heyes" userId="a0002a84-f4d4-48a0-aa7f-3a377d6bcb39" providerId="ADAL" clId="{1D4C7285-4854-4C28-A869-1347A41D59E2}" dt="2025-10-08T14:12:50.257" v="583" actId="20577"/>
        <pc:sldMkLst>
          <pc:docMk/>
          <pc:sldMk cId="490923774" sldId="6733"/>
        </pc:sldMkLst>
      </pc:sldChg>
      <pc:sldChg chg="del">
        <pc:chgData name="Becky Heyes" userId="a0002a84-f4d4-48a0-aa7f-3a377d6bcb39" providerId="ADAL" clId="{1D4C7285-4854-4C28-A869-1347A41D59E2}" dt="2025-10-08T14:18:17.691" v="606" actId="47"/>
        <pc:sldMkLst>
          <pc:docMk/>
          <pc:sldMk cId="1484218073" sldId="6736"/>
        </pc:sldMkLst>
      </pc:sldChg>
      <pc:sldChg chg="addSp delSp modSp mod">
        <pc:chgData name="Becky Heyes" userId="a0002a84-f4d4-48a0-aa7f-3a377d6bcb39" providerId="ADAL" clId="{1D4C7285-4854-4C28-A869-1347A41D59E2}" dt="2025-10-08T14:17:44.803" v="599" actId="14100"/>
        <pc:sldMkLst>
          <pc:docMk/>
          <pc:sldMk cId="2023763037" sldId="6737"/>
        </pc:sldMkLst>
      </pc:sldChg>
      <pc:sldChg chg="del">
        <pc:chgData name="Becky Heyes" userId="a0002a84-f4d4-48a0-aa7f-3a377d6bcb39" providerId="ADAL" clId="{1D4C7285-4854-4C28-A869-1347A41D59E2}" dt="2025-10-08T14:19:52.879" v="652" actId="47"/>
        <pc:sldMkLst>
          <pc:docMk/>
          <pc:sldMk cId="1296768074" sldId="6738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714733743" sldId="6739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863680218" sldId="6740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3194000112" sldId="6741"/>
        </pc:sldMkLst>
      </pc:sldChg>
      <pc:sldChg chg="del">
        <pc:chgData name="Becky Heyes" userId="a0002a84-f4d4-48a0-aa7f-3a377d6bcb39" providerId="ADAL" clId="{1D4C7285-4854-4C28-A869-1347A41D59E2}" dt="2025-10-08T14:18:39.716" v="610" actId="47"/>
        <pc:sldMkLst>
          <pc:docMk/>
          <pc:sldMk cId="4288176866" sldId="6742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908228868" sldId="6743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686071405" sldId="6744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1052943210" sldId="6745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2563696446" sldId="6746"/>
        </pc:sldMkLst>
      </pc:sldChg>
      <pc:sldChg chg="del">
        <pc:chgData name="Becky Heyes" userId="a0002a84-f4d4-48a0-aa7f-3a377d6bcb39" providerId="ADAL" clId="{1D4C7285-4854-4C28-A869-1347A41D59E2}" dt="2025-10-08T14:18:35.592" v="609" actId="47"/>
        <pc:sldMkLst>
          <pc:docMk/>
          <pc:sldMk cId="3073251801" sldId="6747"/>
        </pc:sldMkLst>
      </pc:sldChg>
      <pc:sldChg chg="del">
        <pc:chgData name="Becky Heyes" userId="a0002a84-f4d4-48a0-aa7f-3a377d6bcb39" providerId="ADAL" clId="{1D4C7285-4854-4C28-A869-1347A41D59E2}" dt="2025-10-08T14:18:28.581" v="608" actId="47"/>
        <pc:sldMkLst>
          <pc:docMk/>
          <pc:sldMk cId="3447670991" sldId="6748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457558412" sldId="6749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960527459" sldId="6750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3290812825" sldId="6751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3202785016" sldId="6752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1052501055" sldId="6753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2133647495" sldId="6754"/>
        </pc:sldMkLst>
      </pc:sldChg>
      <pc:sldChg chg="del">
        <pc:chgData name="Becky Heyes" userId="a0002a84-f4d4-48a0-aa7f-3a377d6bcb39" providerId="ADAL" clId="{1D4C7285-4854-4C28-A869-1347A41D59E2}" dt="2025-10-08T14:18:27.699" v="607" actId="47"/>
        <pc:sldMkLst>
          <pc:docMk/>
          <pc:sldMk cId="323442855" sldId="6755"/>
        </pc:sldMkLst>
      </pc:sldChg>
      <pc:sldChg chg="addSp delSp modSp mod">
        <pc:chgData name="Becky Heyes" userId="a0002a84-f4d4-48a0-aa7f-3a377d6bcb39" providerId="ADAL" clId="{1D4C7285-4854-4C28-A869-1347A41D59E2}" dt="2025-10-08T14:17:55.573" v="603" actId="1076"/>
        <pc:sldMkLst>
          <pc:docMk/>
          <pc:sldMk cId="4059573985" sldId="6756"/>
        </pc:sldMkLst>
      </pc:sldChg>
      <pc:sldChg chg="new">
        <pc:chgData name="Becky Heyes" userId="a0002a84-f4d4-48a0-aa7f-3a377d6bcb39" providerId="ADAL" clId="{1D4C7285-4854-4C28-A869-1347A41D59E2}" dt="2025-10-08T14:18:15.589" v="604" actId="680"/>
        <pc:sldMkLst>
          <pc:docMk/>
          <pc:sldMk cId="1987228454" sldId="6757"/>
        </pc:sldMkLst>
      </pc:sldChg>
      <pc:sldChg chg="add">
        <pc:chgData name="Becky Heyes" userId="a0002a84-f4d4-48a0-aa7f-3a377d6bcb39" providerId="ADAL" clId="{1D4C7285-4854-4C28-A869-1347A41D59E2}" dt="2025-10-08T14:22:41.998" v="765"/>
        <pc:sldMkLst>
          <pc:docMk/>
          <pc:sldMk cId="1614914528" sldId="6758"/>
        </pc:sldMkLst>
      </pc:sldChg>
      <pc:sldChg chg="add">
        <pc:chgData name="Becky Heyes" userId="a0002a84-f4d4-48a0-aa7f-3a377d6bcb39" providerId="ADAL" clId="{1D4C7285-4854-4C28-A869-1347A41D59E2}" dt="2025-10-08T14:22:41.998" v="765"/>
        <pc:sldMkLst>
          <pc:docMk/>
          <pc:sldMk cId="2688707626" sldId="6759"/>
        </pc:sldMkLst>
      </pc:sldChg>
      <pc:sldChg chg="add">
        <pc:chgData name="Becky Heyes" userId="a0002a84-f4d4-48a0-aa7f-3a377d6bcb39" providerId="ADAL" clId="{1D4C7285-4854-4C28-A869-1347A41D59E2}" dt="2025-10-08T14:22:41.998" v="765"/>
        <pc:sldMkLst>
          <pc:docMk/>
          <pc:sldMk cId="2642873562" sldId="6760"/>
        </pc:sldMkLst>
      </pc:sldChg>
      <pc:sldChg chg="add">
        <pc:chgData name="Becky Heyes" userId="a0002a84-f4d4-48a0-aa7f-3a377d6bcb39" providerId="ADAL" clId="{1D4C7285-4854-4C28-A869-1347A41D59E2}" dt="2025-10-08T14:23:08.004" v="766"/>
        <pc:sldMkLst>
          <pc:docMk/>
          <pc:sldMk cId="129602999" sldId="6761"/>
        </pc:sldMkLst>
      </pc:sldChg>
      <pc:sldChg chg="add">
        <pc:chgData name="Becky Heyes" userId="a0002a84-f4d4-48a0-aa7f-3a377d6bcb39" providerId="ADAL" clId="{1D4C7285-4854-4C28-A869-1347A41D59E2}" dt="2025-10-08T14:24:08.060" v="768"/>
        <pc:sldMkLst>
          <pc:docMk/>
          <pc:sldMk cId="881912122" sldId="6762"/>
        </pc:sldMkLst>
      </pc:sldChg>
      <pc:sldChg chg="add">
        <pc:chgData name="Becky Heyes" userId="a0002a84-f4d4-48a0-aa7f-3a377d6bcb39" providerId="ADAL" clId="{1D4C7285-4854-4C28-A869-1347A41D59E2}" dt="2025-10-08T14:24:22.688" v="769"/>
        <pc:sldMkLst>
          <pc:docMk/>
          <pc:sldMk cId="1534800283" sldId="6763"/>
        </pc:sldMkLst>
      </pc:sldChg>
    </pc:docChg>
  </pc:docChgLst>
  <pc:docChgLst>
    <pc:chgData name="James Craigmyle" userId="da564bef-cd9e-49e8-a325-f8a7c80c7b84" providerId="ADAL" clId="{5208A608-7522-4110-B93F-061C63017B18}"/>
    <pc:docChg chg="undo custSel addSld delSld modSld sldOrd modMainMaster">
      <pc:chgData name="James Craigmyle" userId="da564bef-cd9e-49e8-a325-f8a7c80c7b84" providerId="ADAL" clId="{5208A608-7522-4110-B93F-061C63017B18}" dt="2025-09-01T13:55:43.943" v="1219"/>
      <pc:docMkLst>
        <pc:docMk/>
      </pc:docMkLst>
      <pc:sldChg chg="modSp mod">
        <pc:chgData name="James Craigmyle" userId="da564bef-cd9e-49e8-a325-f8a7c80c7b84" providerId="ADAL" clId="{5208A608-7522-4110-B93F-061C63017B18}" dt="2025-08-14T09:29:53.803" v="130" actId="1076"/>
        <pc:sldMkLst>
          <pc:docMk/>
          <pc:sldMk cId="1436615366" sldId="256"/>
        </pc:sldMkLst>
      </pc:sldChg>
      <pc:sldChg chg="addSp delSp modSp mod">
        <pc:chgData name="James Craigmyle" userId="da564bef-cd9e-49e8-a325-f8a7c80c7b84" providerId="ADAL" clId="{5208A608-7522-4110-B93F-061C63017B18}" dt="2025-08-14T09:43:07.778" v="340" actId="1076"/>
        <pc:sldMkLst>
          <pc:docMk/>
          <pc:sldMk cId="3602099811" sldId="2235"/>
        </pc:sldMkLst>
      </pc:sldChg>
      <pc:sldChg chg="addSp modSp mod">
        <pc:chgData name="James Craigmyle" userId="da564bef-cd9e-49e8-a325-f8a7c80c7b84" providerId="ADAL" clId="{5208A608-7522-4110-B93F-061C63017B18}" dt="2025-09-01T13:55:04.579" v="1217" actId="115"/>
        <pc:sldMkLst>
          <pc:docMk/>
          <pc:sldMk cId="3538701021" sldId="2239"/>
        </pc:sldMkLst>
      </pc:sldChg>
      <pc:sldChg chg="addSp delSp modSp mod">
        <pc:chgData name="James Craigmyle" userId="da564bef-cd9e-49e8-a325-f8a7c80c7b84" providerId="ADAL" clId="{5208A608-7522-4110-B93F-061C63017B18}" dt="2025-08-14T10:04:29.514" v="1204" actId="1076"/>
        <pc:sldMkLst>
          <pc:docMk/>
          <pc:sldMk cId="4014539138" sldId="2240"/>
        </pc:sldMkLst>
      </pc:sldChg>
      <pc:sldChg chg="addSp delSp modSp mod ord">
        <pc:chgData name="James Craigmyle" userId="da564bef-cd9e-49e8-a325-f8a7c80c7b84" providerId="ADAL" clId="{5208A608-7522-4110-B93F-061C63017B18}" dt="2025-08-14T10:04:37.298" v="1206" actId="1076"/>
        <pc:sldMkLst>
          <pc:docMk/>
          <pc:sldMk cId="4106470765" sldId="2241"/>
        </pc:sldMkLst>
      </pc:sldChg>
      <pc:sldChg chg="addSp delSp modSp mod">
        <pc:chgData name="James Craigmyle" userId="da564bef-cd9e-49e8-a325-f8a7c80c7b84" providerId="ADAL" clId="{5208A608-7522-4110-B93F-061C63017B18}" dt="2025-08-14T10:04:33.054" v="1205" actId="1076"/>
        <pc:sldMkLst>
          <pc:docMk/>
          <pc:sldMk cId="3664217366" sldId="2242"/>
        </pc:sldMkLst>
      </pc:sldChg>
      <pc:sldChg chg="add del">
        <pc:chgData name="James Craigmyle" userId="da564bef-cd9e-49e8-a325-f8a7c80c7b84" providerId="ADAL" clId="{5208A608-7522-4110-B93F-061C63017B18}" dt="2025-08-14T09:29:18.818" v="114" actId="47"/>
        <pc:sldMkLst>
          <pc:docMk/>
          <pc:sldMk cId="1708510683" sldId="2243"/>
        </pc:sldMkLst>
      </pc:sldChg>
      <pc:sldChg chg="addSp delSp modSp add mod">
        <pc:chgData name="James Craigmyle" userId="da564bef-cd9e-49e8-a325-f8a7c80c7b84" providerId="ADAL" clId="{5208A608-7522-4110-B93F-061C63017B18}" dt="2025-08-14T10:04:41.248" v="1207" actId="1076"/>
        <pc:sldMkLst>
          <pc:docMk/>
          <pc:sldMk cId="170640064" sldId="2244"/>
        </pc:sldMkLst>
      </pc:sldChg>
      <pc:sldChg chg="addSp modSp add mod setBg">
        <pc:chgData name="James Craigmyle" userId="da564bef-cd9e-49e8-a325-f8a7c80c7b84" providerId="ADAL" clId="{5208A608-7522-4110-B93F-061C63017B18}" dt="2025-09-01T13:55:43.943" v="1219"/>
        <pc:sldMkLst>
          <pc:docMk/>
          <pc:sldMk cId="2015906015" sldId="2245"/>
        </pc:sldMkLst>
      </pc:sldChg>
      <pc:sldChg chg="add del">
        <pc:chgData name="James Craigmyle" userId="da564bef-cd9e-49e8-a325-f8a7c80c7b84" providerId="ADAL" clId="{5208A608-7522-4110-B93F-061C63017B18}" dt="2025-08-14T09:29:26.555" v="115" actId="47"/>
        <pc:sldMkLst>
          <pc:docMk/>
          <pc:sldMk cId="2636933334" sldId="2245"/>
        </pc:sldMkLst>
      </pc:sldChg>
      <pc:sldChg chg="addSp delSp modSp add mod">
        <pc:chgData name="James Craigmyle" userId="da564bef-cd9e-49e8-a325-f8a7c80c7b84" providerId="ADAL" clId="{5208A608-7522-4110-B93F-061C63017B18}" dt="2025-08-14T10:02:04.659" v="1203" actId="20577"/>
        <pc:sldMkLst>
          <pc:docMk/>
          <pc:sldMk cId="479610294" sldId="2246"/>
        </pc:sldMkLst>
      </pc:sldChg>
      <pc:sldMasterChg chg="setBg modSldLayout">
        <pc:chgData name="James Craigmyle" userId="da564bef-cd9e-49e8-a325-f8a7c80c7b84" providerId="ADAL" clId="{5208A608-7522-4110-B93F-061C63017B18}" dt="2025-09-01T13:55:43.943" v="1219"/>
        <pc:sldMasterMkLst>
          <pc:docMk/>
          <pc:sldMasterMk cId="1334829381" sldId="2147483648"/>
        </pc:sldMasterMkLst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1974423782" sldId="2147483649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3229190611" sldId="2147483650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2700028437" sldId="2147483651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415530444" sldId="2147483652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2207082824" sldId="2147483653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4080904523" sldId="2147483654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903910335" sldId="2147483655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3624764884" sldId="2147483656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4170364457" sldId="2147483657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3372335533" sldId="2147483658"/>
          </pc:sldLayoutMkLst>
        </pc:sldLayoutChg>
        <pc:sldLayoutChg chg="setBg">
          <pc:chgData name="James Craigmyle" userId="da564bef-cd9e-49e8-a325-f8a7c80c7b84" providerId="ADAL" clId="{5208A608-7522-4110-B93F-061C63017B18}" dt="2025-09-01T13:55:43.943" v="1219"/>
          <pc:sldLayoutMkLst>
            <pc:docMk/>
            <pc:sldMasterMk cId="1334829381" sldId="2147483648"/>
            <pc:sldLayoutMk cId="992565373" sldId="2147483659"/>
          </pc:sldLayoutMkLst>
        </pc:sldLayoutChg>
      </pc:sldMasterChg>
    </pc:docChg>
  </pc:docChgLst>
  <pc:docChgLst>
    <pc:chgData name="Becky Heyes" userId="a0002a84-f4d4-48a0-aa7f-3a377d6bcb39" providerId="ADAL" clId="{6F48F816-F6E7-4F39-A8A6-3CDD6D7E1943}"/>
    <pc:docChg chg="modSld">
      <pc:chgData name="Becky Heyes" userId="a0002a84-f4d4-48a0-aa7f-3a377d6bcb39" providerId="ADAL" clId="{6F48F816-F6E7-4F39-A8A6-3CDD6D7E1943}" dt="2026-02-09T14:06:25.161" v="2" actId="14100"/>
      <pc:docMkLst>
        <pc:docMk/>
      </pc:docMkLst>
      <pc:sldChg chg="modSp mod">
        <pc:chgData name="Becky Heyes" userId="a0002a84-f4d4-48a0-aa7f-3a377d6bcb39" providerId="ADAL" clId="{6F48F816-F6E7-4F39-A8A6-3CDD6D7E1943}" dt="2026-02-09T14:04:55.481" v="1" actId="14100"/>
        <pc:sldMkLst>
          <pc:docMk/>
          <pc:sldMk cId="2845205482" sldId="6837"/>
        </pc:sldMkLst>
        <pc:picChg chg="mod">
          <ac:chgData name="Becky Heyes" userId="a0002a84-f4d4-48a0-aa7f-3a377d6bcb39" providerId="ADAL" clId="{6F48F816-F6E7-4F39-A8A6-3CDD6D7E1943}" dt="2026-02-09T14:04:55.481" v="1" actId="14100"/>
          <ac:picMkLst>
            <pc:docMk/>
            <pc:sldMk cId="2845205482" sldId="6837"/>
            <ac:picMk id="5" creationId="{F8B3395F-26E7-DFB7-9310-CC0E4CACF814}"/>
          </ac:picMkLst>
        </pc:picChg>
      </pc:sldChg>
      <pc:sldChg chg="modSp">
        <pc:chgData name="Becky Heyes" userId="a0002a84-f4d4-48a0-aa7f-3a377d6bcb39" providerId="ADAL" clId="{6F48F816-F6E7-4F39-A8A6-3CDD6D7E1943}" dt="2026-02-09T14:06:25.161" v="2" actId="14100"/>
        <pc:sldMkLst>
          <pc:docMk/>
          <pc:sldMk cId="2434042010" sldId="6854"/>
        </pc:sldMkLst>
        <pc:spChg chg="mod">
          <ac:chgData name="Becky Heyes" userId="a0002a84-f4d4-48a0-aa7f-3a377d6bcb39" providerId="ADAL" clId="{6F48F816-F6E7-4F39-A8A6-3CDD6D7E1943}" dt="2026-02-09T14:06:25.161" v="2" actId="14100"/>
          <ac:spMkLst>
            <pc:docMk/>
            <pc:sldMk cId="2434042010" sldId="6854"/>
            <ac:spMk id="2" creationId="{9680C294-9862-0A03-9217-3FF97FE3666F}"/>
          </ac:spMkLst>
        </pc:spChg>
      </pc:sldChg>
    </pc:docChg>
  </pc:docChgLst>
  <pc:docChgLst>
    <pc:chgData name="James Craigmyle" userId="da564bef-cd9e-49e8-a325-f8a7c80c7b84" providerId="ADAL" clId="{6BD43F8F-240D-40DE-BBFC-B24E49296DCA}"/>
    <pc:docChg chg="custSel modSld">
      <pc:chgData name="James Craigmyle" userId="da564bef-cd9e-49e8-a325-f8a7c80c7b84" providerId="ADAL" clId="{6BD43F8F-240D-40DE-BBFC-B24E49296DCA}" dt="2025-09-02T10:24:37.666" v="178" actId="20577"/>
      <pc:docMkLst>
        <pc:docMk/>
      </pc:docMkLst>
      <pc:sldChg chg="modSp mod">
        <pc:chgData name="James Craigmyle" userId="da564bef-cd9e-49e8-a325-f8a7c80c7b84" providerId="ADAL" clId="{6BD43F8F-240D-40DE-BBFC-B24E49296DCA}" dt="2025-09-02T10:20:34.551" v="0" actId="115"/>
        <pc:sldMkLst>
          <pc:docMk/>
          <pc:sldMk cId="1436615366" sldId="256"/>
        </pc:sldMkLst>
      </pc:sldChg>
      <pc:sldChg chg="modSp mod modNotesTx">
        <pc:chgData name="James Craigmyle" userId="da564bef-cd9e-49e8-a325-f8a7c80c7b84" providerId="ADAL" clId="{6BD43F8F-240D-40DE-BBFC-B24E49296DCA}" dt="2025-09-02T10:23:14.497" v="80" actId="20577"/>
        <pc:sldMkLst>
          <pc:docMk/>
          <pc:sldMk cId="3838801526" sldId="262"/>
        </pc:sldMkLst>
      </pc:sldChg>
      <pc:sldChg chg="modSp mod">
        <pc:chgData name="James Craigmyle" userId="da564bef-cd9e-49e8-a325-f8a7c80c7b84" providerId="ADAL" clId="{6BD43F8F-240D-40DE-BBFC-B24E49296DCA}" dt="2025-09-02T10:20:42.962" v="1" actId="115"/>
        <pc:sldMkLst>
          <pc:docMk/>
          <pc:sldMk cId="4014539138" sldId="2240"/>
        </pc:sldMkLst>
      </pc:sldChg>
      <pc:sldChg chg="modSp mod">
        <pc:chgData name="James Craigmyle" userId="da564bef-cd9e-49e8-a325-f8a7c80c7b84" providerId="ADAL" clId="{6BD43F8F-240D-40DE-BBFC-B24E49296DCA}" dt="2025-09-02T10:20:51.138" v="3" actId="115"/>
        <pc:sldMkLst>
          <pc:docMk/>
          <pc:sldMk cId="4106470765" sldId="2241"/>
        </pc:sldMkLst>
      </pc:sldChg>
      <pc:sldChg chg="modSp mod">
        <pc:chgData name="James Craigmyle" userId="da564bef-cd9e-49e8-a325-f8a7c80c7b84" providerId="ADAL" clId="{6BD43F8F-240D-40DE-BBFC-B24E49296DCA}" dt="2025-09-02T10:20:47.455" v="2" actId="115"/>
        <pc:sldMkLst>
          <pc:docMk/>
          <pc:sldMk cId="3664217366" sldId="2242"/>
        </pc:sldMkLst>
      </pc:sldChg>
      <pc:sldChg chg="modSp mod">
        <pc:chgData name="James Craigmyle" userId="da564bef-cd9e-49e8-a325-f8a7c80c7b84" providerId="ADAL" clId="{6BD43F8F-240D-40DE-BBFC-B24E49296DCA}" dt="2025-09-02T10:20:58.512" v="4" actId="115"/>
        <pc:sldMkLst>
          <pc:docMk/>
          <pc:sldMk cId="170640064" sldId="2244"/>
        </pc:sldMkLst>
      </pc:sldChg>
      <pc:sldChg chg="modSp mod">
        <pc:chgData name="James Craigmyle" userId="da564bef-cd9e-49e8-a325-f8a7c80c7b84" providerId="ADAL" clId="{6BD43F8F-240D-40DE-BBFC-B24E49296DCA}" dt="2025-09-02T10:21:03.979" v="5" actId="115"/>
        <pc:sldMkLst>
          <pc:docMk/>
          <pc:sldMk cId="2015906015" sldId="2245"/>
        </pc:sldMkLst>
      </pc:sldChg>
      <pc:sldChg chg="modNotesTx">
        <pc:chgData name="James Craigmyle" userId="da564bef-cd9e-49e8-a325-f8a7c80c7b84" providerId="ADAL" clId="{6BD43F8F-240D-40DE-BBFC-B24E49296DCA}" dt="2025-09-02T10:24:37.666" v="178" actId="20577"/>
        <pc:sldMkLst>
          <pc:docMk/>
          <pc:sldMk cId="479610294" sldId="2246"/>
        </pc:sldMkLst>
      </pc:sldChg>
    </pc:docChg>
  </pc:docChgLst>
  <pc:docChgLst>
    <pc:chgData name="Becky Heyes" userId="a0002a84-f4d4-48a0-aa7f-3a377d6bcb39" providerId="ADAL" clId="{245F7CFE-7BB2-45A1-8614-484704447009}"/>
    <pc:docChg chg="modSld">
      <pc:chgData name="Becky Heyes" userId="a0002a84-f4d4-48a0-aa7f-3a377d6bcb39" providerId="ADAL" clId="{245F7CFE-7BB2-45A1-8614-484704447009}" dt="2026-04-13T13:35:36.580" v="25" actId="20577"/>
      <pc:docMkLst>
        <pc:docMk/>
      </pc:docMkLst>
      <pc:sldChg chg="modSp">
        <pc:chgData name="Becky Heyes" userId="a0002a84-f4d4-48a0-aa7f-3a377d6bcb39" providerId="ADAL" clId="{245F7CFE-7BB2-45A1-8614-484704447009}" dt="2026-04-13T13:35:36.580" v="25" actId="20577"/>
        <pc:sldMkLst>
          <pc:docMk/>
          <pc:sldMk cId="6935674" sldId="6840"/>
        </pc:sldMkLst>
        <pc:spChg chg="mod">
          <ac:chgData name="Becky Heyes" userId="a0002a84-f4d4-48a0-aa7f-3a377d6bcb39" providerId="ADAL" clId="{245F7CFE-7BB2-45A1-8614-484704447009}" dt="2026-04-13T13:35:36.580" v="25" actId="20577"/>
          <ac:spMkLst>
            <pc:docMk/>
            <pc:sldMk cId="6935674" sldId="6840"/>
            <ac:spMk id="3" creationId="{C6B3BF3D-E19B-72AD-2302-A863875CC763}"/>
          </ac:spMkLst>
        </pc:spChg>
      </pc:sldChg>
    </pc:docChg>
  </pc:docChgLst>
  <pc:docChgLst>
    <pc:chgData name="Becky Heyes" userId="a0002a84-f4d4-48a0-aa7f-3a377d6bcb39" providerId="ADAL" clId="{C2AC06A9-F973-4E5F-948C-4B38D56B0DBC}"/>
    <pc:docChg chg="modSld">
      <pc:chgData name="Becky Heyes" userId="a0002a84-f4d4-48a0-aa7f-3a377d6bcb39" providerId="ADAL" clId="{C2AC06A9-F973-4E5F-948C-4B38D56B0DBC}" dt="2025-10-16T14:02:54.722" v="2" actId="729"/>
      <pc:docMkLst>
        <pc:docMk/>
      </pc:docMkLst>
      <pc:sldChg chg="modSp mod">
        <pc:chgData name="Becky Heyes" userId="a0002a84-f4d4-48a0-aa7f-3a377d6bcb39" providerId="ADAL" clId="{C2AC06A9-F973-4E5F-948C-4B38D56B0DBC}" dt="2025-10-16T12:59:03.369" v="1" actId="20577"/>
        <pc:sldMkLst>
          <pc:docMk/>
          <pc:sldMk cId="3369774256" sldId="6760"/>
        </pc:sldMkLst>
      </pc:sldChg>
      <pc:sldChg chg="mod modShow">
        <pc:chgData name="Becky Heyes" userId="a0002a84-f4d4-48a0-aa7f-3a377d6bcb39" providerId="ADAL" clId="{C2AC06A9-F973-4E5F-948C-4B38D56B0DBC}" dt="2025-10-16T14:02:54.722" v="2" actId="729"/>
        <pc:sldMkLst>
          <pc:docMk/>
          <pc:sldMk cId="2268301146" sldId="6788"/>
        </pc:sldMkLst>
      </pc:sldChg>
    </pc:docChg>
  </pc:docChgLst>
  <pc:docChgLst>
    <pc:chgData name="James Craigmyle" userId="S::james.craigmyle@thejohnroanschool.org.uk::da564bef-cd9e-49e8-a325-f8a7c80c7b84" providerId="AD" clId="Web-{08AE029F-E03C-75A5-2769-3C6F27126E03}"/>
    <pc:docChg chg="addSld">
      <pc:chgData name="James Craigmyle" userId="S::james.craigmyle@thejohnroanschool.org.uk::da564bef-cd9e-49e8-a325-f8a7c80c7b84" providerId="AD" clId="Web-{08AE029F-E03C-75A5-2769-3C6F27126E03}" dt="2025-09-10T06:22:47.048" v="0"/>
      <pc:docMkLst>
        <pc:docMk/>
      </pc:docMkLst>
      <pc:sldChg chg="add">
        <pc:chgData name="James Craigmyle" userId="S::james.craigmyle@thejohnroanschool.org.uk::da564bef-cd9e-49e8-a325-f8a7c80c7b84" providerId="AD" clId="Web-{08AE029F-E03C-75A5-2769-3C6F27126E03}" dt="2025-09-10T06:22:47.048" v="0"/>
        <pc:sldMkLst>
          <pc:docMk/>
          <pc:sldMk cId="3897848285" sldId="2247"/>
        </pc:sldMkLst>
      </pc:sldChg>
    </pc:docChg>
  </pc:docChgLst>
  <pc:docChgLst>
    <pc:chgData name="Becky Heyes" userId="a0002a84-f4d4-48a0-aa7f-3a377d6bcb39" providerId="ADAL" clId="{B531D9FD-5595-4040-972D-DFE6DCE8BD75}"/>
    <pc:docChg chg="custSel addSld delSld modSld addSection delSection modSection">
      <pc:chgData name="Becky Heyes" userId="a0002a84-f4d4-48a0-aa7f-3a377d6bcb39" providerId="ADAL" clId="{B531D9FD-5595-4040-972D-DFE6DCE8BD75}" dt="2025-10-16T06:04:41.043" v="430" actId="17846"/>
      <pc:docMkLst>
        <pc:docMk/>
      </pc:docMkLst>
      <pc:sldChg chg="addSp delSp modSp add mod delAnim modAnim modNotesTx">
        <pc:chgData name="Becky Heyes" userId="a0002a84-f4d4-48a0-aa7f-3a377d6bcb39" providerId="ADAL" clId="{B531D9FD-5595-4040-972D-DFE6DCE8BD75}" dt="2025-10-16T05:57:19.146" v="220" actId="1076"/>
        <pc:sldMkLst>
          <pc:docMk/>
          <pc:sldMk cId="3538701021" sldId="2239"/>
        </pc:sldMkLst>
      </pc:sldChg>
      <pc:sldChg chg="addSp delSp modSp mod modAnim">
        <pc:chgData name="Becky Heyes" userId="a0002a84-f4d4-48a0-aa7f-3a377d6bcb39" providerId="ADAL" clId="{B531D9FD-5595-4040-972D-DFE6DCE8BD75}" dt="2025-10-16T05:54:36.975" v="83" actId="14100"/>
        <pc:sldMkLst>
          <pc:docMk/>
          <pc:sldMk cId="3204215611" sldId="2249"/>
        </pc:sldMkLst>
      </pc:sldChg>
      <pc:sldChg chg="addSp modSp mod modAnim">
        <pc:chgData name="Becky Heyes" userId="a0002a84-f4d4-48a0-aa7f-3a377d6bcb39" providerId="ADAL" clId="{B531D9FD-5595-4040-972D-DFE6DCE8BD75}" dt="2025-10-15T06:29:59.975" v="48" actId="1076"/>
        <pc:sldMkLst>
          <pc:docMk/>
          <pc:sldMk cId="908552101" sldId="2257"/>
        </pc:sldMkLst>
      </pc:sldChg>
      <pc:sldChg chg="mod modShow">
        <pc:chgData name="Becky Heyes" userId="a0002a84-f4d4-48a0-aa7f-3a377d6bcb39" providerId="ADAL" clId="{B531D9FD-5595-4040-972D-DFE6DCE8BD75}" dt="2025-10-16T06:02:10.114" v="351" actId="729"/>
        <pc:sldMkLst>
          <pc:docMk/>
          <pc:sldMk cId="417108642" sldId="2430"/>
        </pc:sldMkLst>
      </pc:sldChg>
      <pc:sldChg chg="mod modShow">
        <pc:chgData name="Becky Heyes" userId="a0002a84-f4d4-48a0-aa7f-3a377d6bcb39" providerId="ADAL" clId="{B531D9FD-5595-4040-972D-DFE6DCE8BD75}" dt="2025-10-16T06:02:10.114" v="351" actId="729"/>
        <pc:sldMkLst>
          <pc:docMk/>
          <pc:sldMk cId="3839506915" sldId="2462"/>
        </pc:sldMkLst>
      </pc:sldChg>
      <pc:sldChg chg="mod modShow">
        <pc:chgData name="Becky Heyes" userId="a0002a84-f4d4-48a0-aa7f-3a377d6bcb39" providerId="ADAL" clId="{B531D9FD-5595-4040-972D-DFE6DCE8BD75}" dt="2025-10-16T06:02:10.114" v="351" actId="729"/>
        <pc:sldMkLst>
          <pc:docMk/>
          <pc:sldMk cId="2362663364" sldId="2463"/>
        </pc:sldMkLst>
      </pc:sldChg>
      <pc:sldChg chg="mod modShow">
        <pc:chgData name="Becky Heyes" userId="a0002a84-f4d4-48a0-aa7f-3a377d6bcb39" providerId="ADAL" clId="{B531D9FD-5595-4040-972D-DFE6DCE8BD75}" dt="2025-10-16T06:02:10.114" v="351" actId="729"/>
        <pc:sldMkLst>
          <pc:docMk/>
          <pc:sldMk cId="3708377040" sldId="2465"/>
        </pc:sldMkLst>
      </pc:sldChg>
      <pc:sldChg chg="mod modShow">
        <pc:chgData name="Becky Heyes" userId="a0002a84-f4d4-48a0-aa7f-3a377d6bcb39" providerId="ADAL" clId="{B531D9FD-5595-4040-972D-DFE6DCE8BD75}" dt="2025-10-16T06:02:10.114" v="351" actId="729"/>
        <pc:sldMkLst>
          <pc:docMk/>
          <pc:sldMk cId="303858865" sldId="2470"/>
        </pc:sldMkLst>
      </pc:sldChg>
      <pc:sldChg chg="addSp modSp mod">
        <pc:chgData name="Becky Heyes" userId="a0002a84-f4d4-48a0-aa7f-3a377d6bcb39" providerId="ADAL" clId="{B531D9FD-5595-4040-972D-DFE6DCE8BD75}" dt="2025-10-16T06:02:40.408" v="416" actId="404"/>
        <pc:sldMkLst>
          <pc:docMk/>
          <pc:sldMk cId="2023763037" sldId="6737"/>
        </pc:sldMkLst>
      </pc:sldChg>
      <pc:sldChg chg="modAnim">
        <pc:chgData name="Becky Heyes" userId="a0002a84-f4d4-48a0-aa7f-3a377d6bcb39" providerId="ADAL" clId="{B531D9FD-5595-4040-972D-DFE6DCE8BD75}" dt="2025-10-15T06:27:52.117" v="29"/>
        <pc:sldMkLst>
          <pc:docMk/>
          <pc:sldMk cId="4059573985" sldId="6756"/>
        </pc:sldMkLst>
      </pc:sldChg>
      <pc:sldChg chg="addSp delSp modSp mod">
        <pc:chgData name="Becky Heyes" userId="a0002a84-f4d4-48a0-aa7f-3a377d6bcb39" providerId="ADAL" clId="{B531D9FD-5595-4040-972D-DFE6DCE8BD75}" dt="2025-10-16T06:01:14.202" v="339" actId="1076"/>
        <pc:sldMkLst>
          <pc:docMk/>
          <pc:sldMk cId="1011168377" sldId="6795"/>
        </pc:sldMkLst>
      </pc:sldChg>
      <pc:sldChg chg="addSp modSp mod">
        <pc:chgData name="Becky Heyes" userId="a0002a84-f4d4-48a0-aa7f-3a377d6bcb39" providerId="ADAL" clId="{B531D9FD-5595-4040-972D-DFE6DCE8BD75}" dt="2025-10-16T06:01:30.048" v="346" actId="1076"/>
        <pc:sldMkLst>
          <pc:docMk/>
          <pc:sldMk cId="1817510974" sldId="6796"/>
        </pc:sldMkLst>
      </pc:sldChg>
      <pc:sldChg chg="addSp modSp">
        <pc:chgData name="Becky Heyes" userId="a0002a84-f4d4-48a0-aa7f-3a377d6bcb39" providerId="ADAL" clId="{B531D9FD-5595-4040-972D-DFE6DCE8BD75}" dt="2025-10-16T06:01:36.485" v="348" actId="1076"/>
        <pc:sldMkLst>
          <pc:docMk/>
          <pc:sldMk cId="2564302800" sldId="6797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287741208" sldId="6798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854146744" sldId="6799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807652682" sldId="6800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559880549" sldId="6801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655388098" sldId="6802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116762955" sldId="6803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939231756" sldId="6804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809615405" sldId="6805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901744231" sldId="6806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586577222" sldId="6807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29575181" sldId="6808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284880808" sldId="6809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202949298" sldId="6810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634523075" sldId="6811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110546728" sldId="6812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325202078" sldId="6813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266420207" sldId="6814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4281195406" sldId="6815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987853887" sldId="6816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336757638" sldId="6817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28815338" sldId="6818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95209459" sldId="6819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121463333" sldId="6820"/>
        </pc:sldMkLst>
      </pc:sldChg>
      <pc:sldChg chg="add del">
        <pc:chgData name="Becky Heyes" userId="a0002a84-f4d4-48a0-aa7f-3a377d6bcb39" providerId="ADAL" clId="{B531D9FD-5595-4040-972D-DFE6DCE8BD75}" dt="2025-10-16T06:01:55.244" v="349" actId="47"/>
        <pc:sldMkLst>
          <pc:docMk/>
          <pc:sldMk cId="350299610" sldId="6821"/>
        </pc:sldMkLst>
      </pc:sldChg>
      <pc:sldChg chg="addSp modSp add mod">
        <pc:chgData name="Becky Heyes" userId="a0002a84-f4d4-48a0-aa7f-3a377d6bcb39" providerId="ADAL" clId="{B531D9FD-5595-4040-972D-DFE6DCE8BD75}" dt="2025-10-16T06:01:17.819" v="341" actId="1076"/>
        <pc:sldMkLst>
          <pc:docMk/>
          <pc:sldMk cId="3738259489" sldId="6822"/>
        </pc:sldMkLst>
      </pc:sldChg>
      <pc:sldChg chg="addSp delSp modSp add mod">
        <pc:chgData name="Becky Heyes" userId="a0002a84-f4d4-48a0-aa7f-3a377d6bcb39" providerId="ADAL" clId="{B531D9FD-5595-4040-972D-DFE6DCE8BD75}" dt="2025-10-16T05:58:06.253" v="232" actId="14100"/>
        <pc:sldMkLst>
          <pc:docMk/>
          <pc:sldMk cId="1289364544" sldId="6823"/>
        </pc:sldMkLst>
      </pc:sldChg>
      <pc:sldChg chg="addSp delSp modSp add mod">
        <pc:chgData name="Becky Heyes" userId="a0002a84-f4d4-48a0-aa7f-3a377d6bcb39" providerId="ADAL" clId="{B531D9FD-5595-4040-972D-DFE6DCE8BD75}" dt="2025-10-16T06:04:12.688" v="423" actId="1076"/>
        <pc:sldMkLst>
          <pc:docMk/>
          <pc:sldMk cId="1824129377" sldId="6824"/>
        </pc:sldMkLst>
      </pc:sldChg>
      <pc:sldChg chg="addSp delSp modSp add mod modAnim">
        <pc:chgData name="Becky Heyes" userId="a0002a84-f4d4-48a0-aa7f-3a377d6bcb39" providerId="ADAL" clId="{B531D9FD-5595-4040-972D-DFE6DCE8BD75}" dt="2025-10-16T06:04:32.483" v="428" actId="1076"/>
        <pc:sldMkLst>
          <pc:docMk/>
          <pc:sldMk cId="3228738453" sldId="68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ABD8B-A07E-4B7E-9181-E448B414AC8E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013D1-EF0C-4F33-9217-FD1D53C7E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03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013D1-EF0C-4F33-9217-FD1D53C7E6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11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FCAAC-8416-F6A8-B7BB-C1B50E68F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3C58C-E2B3-B875-23ED-7049D80D7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4591E-735A-594F-0819-E135B5C1A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1D29D-63B9-BE1B-E728-2494E9E8B5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112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B9F02-6322-7DB1-B5EC-8C47171F1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CE99A-CC1E-CB3C-3268-59C522E02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976304-D2FD-A92A-DA8F-1494DDB08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4BF0-0854-FBF6-B3E1-95A86361A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93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C9419-4E1D-B51D-2E37-C47AB9B7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A5F843-EEC4-DF3E-6C95-F40F08676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1DADC1-74DD-736E-3A3F-D324C507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670A7-8F9E-F35E-9FD8-E5376C9B1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6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A900D-DD2D-333E-0C4C-312CED9B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425EF3-E3A4-97DA-1F57-CA9C1939F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67F6A1-DA8B-1D91-BAA3-3B7764AF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4AFA5-35E2-BCF8-4040-98F90138C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802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BA8FD-3C1E-1B1A-788E-82296F237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884A7E-C542-B152-D2BC-BBDB7162D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CF15FC-F641-574D-3EF0-318C7FFB3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269E6-607D-DAEF-3BA2-24DD4E4AA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113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7C1E6-B3D7-41ED-0A0A-F05E3DC20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4B398A-91AB-2303-0ACD-9FD328C43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7C37AE-ABBE-3160-AB22-A3C0A24BD1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BBC04-5054-4D06-CB46-D2294CC26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822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E7540-4EA0-04BF-6227-50BF0CFA0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D8346-5CC3-DA99-A59D-356C56867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66FE29-190F-59BC-3845-645874C68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0670E-DEC6-5CBA-AD96-AFBDBB11C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432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1B43B-4481-975D-9E83-0A54B1799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325AF-55D1-EDBD-1179-074E96F0C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B13FB-4A9B-15EA-8F1D-704CF7E2A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17616-F12D-DE28-6D9B-3704D9892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450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43DF4-6AAF-E51B-B975-CBE12E017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1B89DD-1770-FEAF-4872-22F759DDA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02C6C-C837-CC0C-1845-9A5322EE7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EE6E2-E1CC-6D84-B5F9-BE24DC65F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260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E62AB-34A1-9434-4018-526FDEC67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F928AA-62D3-0BDB-842F-BA9C55BB3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902F83-4378-216E-01C0-172117744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348AF-2107-0824-C616-90439EB5D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767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24A97-382F-54DD-0FFD-8CD27CAFD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F63DB1-A548-2C20-BB2D-C9ACA9B849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DC1A4-B046-9256-E80D-22E337D38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3D0F8-71E0-70B5-2E38-609864757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799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05BA0-2241-E33C-09E5-B78EABA32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3B3787-75DD-B425-4E44-23839F758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ECE3F8-4DDA-F86E-5CFB-231824E44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5756C-55FC-DD1A-7E7B-2CC36F439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765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D3713-0826-093D-16F3-83A3CA1CB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78989-7855-FF1F-12EA-065CA2294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89A69-12A5-D0E7-9E59-A34734039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24BBF-CC5C-6297-D1A8-136AD4D54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638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FC16-CE90-82D7-1D70-EDA86CB00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160BC-D076-274F-7513-6B3B1D065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81CCA4-2B83-35DE-071A-0F6AFD375C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91481-4BDA-FD9E-8206-152C1AD02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351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FA032-235D-C6EF-1501-74841AB24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F0EB3-C983-72EA-B31C-8905A27BF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CCCC3-9F5F-A389-E5E8-72470CA05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282F7-5A68-54F0-AE4F-1A5233400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939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14EC2-D9AA-0C1F-E5F7-46DD264B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46D100-D67D-5CC2-AFBA-C5F9356AB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1A7BD-1831-C8B5-B4BB-C6DC3D5EB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2F01E-1FC8-217A-F608-3B587B2F8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968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81751-508E-32E3-1826-BE110C13B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1073A-2655-6F8D-4CDE-69B7DC3B2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3436B3-1968-8A33-B826-F5AEEE3F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DE198-9494-CD12-9EF2-D4AD72D5C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927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5BC16-2C54-9736-586E-635B76398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1479BF-2D13-C055-EDB8-23452B907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33DF1-CDC0-F705-ACDC-DC9FFB2EC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CDFEE-1676-FCCF-B365-2B0772F76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6713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EA9E7-FFBE-4B37-4CC8-72AD52F83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61982-B4CF-C1FD-4E9A-D4BBC4FF9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DBECAC-06C1-A6CA-4957-867D93520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EBC87-017D-7451-71BF-5D70C1BC3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942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A64F0-3C75-FCEF-D3A5-A90BCE88F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ABBB8-74FF-F400-2346-CD9524613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F647E-E5FD-27A5-E8F9-B6FABEBE8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880B6-0C16-A80E-A56B-CC9FB9376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190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9637B-5DE5-5279-135D-5841CBEEE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EAFD4F-FDBE-007D-EA91-413CD18D7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EFD482-9235-FEE1-8F5C-D19F0C0B4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1952D-302B-AB32-15C1-B37853E09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8777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BD1D-7940-130F-874D-703E10704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DC283-5399-85C6-297F-B7F129FDA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08534-A9EE-9096-7B4D-547F4B4BA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C9FE8-B7CB-E048-75BF-5B12EC8B6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806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46946-0F3B-1053-E241-64272240A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D424CC-0C27-C57F-C9F4-D3E667851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6FAF4-5B9B-DED1-6D05-99B817F96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376F6-3B2B-607B-17C8-7A66D9D85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0259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45EB9-12D8-7264-8945-8F183A4B9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E9F82-32BD-1E2B-F529-E02C6A490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BFF0F-8984-F84D-C2C9-784CA3007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8F3CA-5136-AE9C-D250-AE1FCD250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2526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DC83E-99DE-646B-2AC7-A9798782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9E184-2012-16B0-0B08-862A9FF6A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E3AE2-999E-5B88-67A0-2A0B768A7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17C0E-AC91-6F1F-87B4-127FFBEC0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451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37FA7-6061-3EE7-C024-7F58D285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8944C-6DC7-90DA-8EFC-4B8249F16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52B3E-3451-CD1E-072E-864259AF2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715B0-7D37-FD95-6913-03942510B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3238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0CD3-B892-EA79-71D0-B823FE7AB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15422-72B8-ECC8-A5A0-4257DDA00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22C47-0272-328F-4AD0-77DB50D43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93763-3F7B-751F-0840-20332A8E7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295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8A6C6-E87F-1B91-30B3-8C985FF03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34D902-CA9A-D8C8-1726-37FA19E37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69E7E-640E-8340-333D-6C2F0A8F5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B8BEB-048A-3055-CB69-7D1EBBBB9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8178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1690D-DC12-F373-093F-E6AE3CF2B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F8DD1-B8C1-4BA8-9FF4-287543BE8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A7D1F3-DC8B-C13D-D0F1-59D7C4825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59E3C-E992-8E33-48E9-DEE22DFCB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2013D1-EF0C-4F33-9217-FD1D53C7E62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035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28CE-E5F6-1E12-B2C1-1752061BA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75EA8-3239-92AE-D8D6-615F1B08E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5D21-B990-F042-8267-4375F9CAF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8EA82-D93F-DB78-BAE6-4CFDE1F6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9F8D9-349F-C54F-F47D-1C6F3FA0F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423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72D0-DE55-F28C-E311-1221DAB7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24D7B-9F02-8E8B-471E-7CD18E8D2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B3646-6325-EC86-B82F-954F9795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EDB12-CEA1-537A-6ABA-3337C72DA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C4AA1-69FE-9439-8B9F-499D80D7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90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4A3B-7FE2-4934-4FB9-91767354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0960D-9616-BF49-DAB3-F97C88B1E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9C726-430A-659C-94CF-91686413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6AF98-4174-B589-925A-EB443506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61ADF-542B-F056-30AE-0A5904F0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28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A125-4AED-DD37-6E47-9AE95A42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D200B-7D8A-9F86-3F01-F8ADD0494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261ED-72A8-BD2F-9932-1EB5D0002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B48C9-672A-6233-F811-0DAA0F36E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D1D70-722E-F5FF-3A1F-662B1F5B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02211-2CA3-F94A-1708-3D563663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3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B4B11-0F87-39B7-37BF-36DC6F9B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5CC49-12B8-7966-3185-D9BA9FF22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FC0DD-42A8-1133-A6D9-64C8AB196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45F26-ABAC-7F4B-2AEC-BBD7BE53E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01455-A5B9-38DA-9049-6411DE1D45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A3F651-C76C-F137-17DF-CF64EC2DB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EE9C92-AA44-2F34-42C5-4623BDC57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557A0-219D-E598-3033-1F477FA3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082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92F34-CB38-1B21-1938-2B37CACE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6178A-567D-043F-88C6-7A92CE6E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D48B8-9641-6A78-D7E5-2DA9F551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0BA75-F892-8822-FFE7-5CF818D4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90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8453D-ED31-9689-670C-EE0597F7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38F84-D43D-6783-AD4E-82D0EE6D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23186-C016-5D70-7E01-C8A6DCDC1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91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1168-4776-CAC9-9BBE-13C15829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5544A-BBBA-AC8E-1A13-47E340B2B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E91D4-B0E0-FBB7-A6F5-873F6FD5E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7A8DD-4E8F-61D4-CDB6-2CFF2D67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AEF86-3E08-6B2C-81BD-CFAA6562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739C2-ECA5-7D3E-9025-B2BFD101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76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BFD0-722D-B720-D37F-613AD3A5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14F7BB-383B-4435-E5D2-293F60D8A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A319D-B3E8-1F7F-0F28-E524A5FD7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1943B-6A4B-F4C8-4035-D825DC400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0C7CD-06A6-77B3-FA91-6B1B0EDF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8840E-32A9-19F3-1AD3-5A4A8830C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36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42754-D3AD-93FE-67DB-57E09046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94877-FFE0-F347-CB51-425B9D4E9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AAEEF-1359-5B7B-CBE9-58E02E5E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4FC2C-252E-4D2F-D3DA-C98669012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2A5E1-9D2B-6761-D86B-F5E9EC12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35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5EC04-C1D2-110E-0C5A-86FCCC4E8D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A3D20-66C0-2AF4-82F3-0FCDF2ED7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670EE-09B3-EB13-44B1-84AA1ACB8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9510-7776-6717-828C-6E5991F91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889A6-F18B-6F64-4F71-B4180C96A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565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DCD5CFC4-DDB0-4A8F-8826-459EC8D33B25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purple paper with a feather pen&#10;&#10;Description automatically generated">
            <a:extLst>
              <a:ext uri="{FF2B5EF4-FFF2-40B4-BE49-F238E27FC236}">
                <a16:creationId xmlns:a16="http://schemas.microsoft.com/office/drawing/2014/main" id="{C7DA724B-490E-FA51-05F2-A0EAE23C5B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87" y="249891"/>
            <a:ext cx="358897" cy="3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52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 descr="A purple globe with a black background&#10;&#10;Description automatically generated">
            <a:extLst>
              <a:ext uri="{FF2B5EF4-FFF2-40B4-BE49-F238E27FC236}">
                <a16:creationId xmlns:a16="http://schemas.microsoft.com/office/drawing/2014/main" id="{8D882F72-B257-2052-08F7-ADB446C52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905" y="210828"/>
            <a:ext cx="461878" cy="47162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4F02A7BE-D8BE-1F17-AD27-B0705DFFB8D4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97859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7" name="Picture 6" descr="A purple hands holding white lines&#10;&#10;Description automatically generated">
            <a:extLst>
              <a:ext uri="{FF2B5EF4-FFF2-40B4-BE49-F238E27FC236}">
                <a16:creationId xmlns:a16="http://schemas.microsoft.com/office/drawing/2014/main" id="{E9F52CC7-DCE1-C7DD-CC3C-0475B4FC68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710" y="240155"/>
            <a:ext cx="508267" cy="412967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A8752F5-63B2-D4BF-B733-3E9AF759F840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512934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plant in a pot and a beaker&#10;&#10;Description automatically generated">
            <a:extLst>
              <a:ext uri="{FF2B5EF4-FFF2-40B4-BE49-F238E27FC236}">
                <a16:creationId xmlns:a16="http://schemas.microsoft.com/office/drawing/2014/main" id="{5E7D1F00-7C82-AFA2-AF15-1CAAE9C66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588" y="262797"/>
            <a:ext cx="558507" cy="410178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4DA3E938-EC61-2FAD-AAD4-F2F04E69D4C3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536872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 descr="A pencil and a book with paper&#10;&#10;Description automatically generated">
            <a:extLst>
              <a:ext uri="{FF2B5EF4-FFF2-40B4-BE49-F238E27FC236}">
                <a16:creationId xmlns:a16="http://schemas.microsoft.com/office/drawing/2014/main" id="{8D4D30BE-409D-F645-8384-057AFBAA9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367" y="282992"/>
            <a:ext cx="527710" cy="33327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A3AA4F01-B38F-F50C-E406-B7CDA06EAAF3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419612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0F01B5A3-3C09-65A9-0814-E15A75839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3420" y="169619"/>
            <a:ext cx="669372" cy="543865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6BC9FE74-F066-11B3-AB69-19580FB49275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50800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AC7A24-76EB-D7E9-10F1-262EA6DE0448}"/>
              </a:ext>
            </a:extLst>
          </p:cNvPr>
          <p:cNvGrpSpPr/>
          <p:nvPr userDrawn="1"/>
        </p:nvGrpSpPr>
        <p:grpSpPr>
          <a:xfrm>
            <a:off x="10988607" y="61306"/>
            <a:ext cx="926474" cy="744770"/>
            <a:chOff x="8594478" y="-4493"/>
            <a:chExt cx="752760" cy="74477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15C1DB-C917-DE75-301A-90247669FF4A}"/>
                </a:ext>
              </a:extLst>
            </p:cNvPr>
            <p:cNvSpPr/>
            <p:nvPr userDrawn="1"/>
          </p:nvSpPr>
          <p:spPr>
            <a:xfrm rot="16200000">
              <a:off x="8598473" y="-8488"/>
              <a:ext cx="744770" cy="752760"/>
            </a:xfrm>
            <a:custGeom>
              <a:avLst/>
              <a:gdLst>
                <a:gd name="connsiteX0" fmla="*/ 104172 w 8669438"/>
                <a:gd name="connsiteY0" fmla="*/ 0 h 6423949"/>
                <a:gd name="connsiteX1" fmla="*/ 0 w 8669438"/>
                <a:gd name="connsiteY1" fmla="*/ 6423949 h 6423949"/>
                <a:gd name="connsiteX2" fmla="*/ 8669438 w 8669438"/>
                <a:gd name="connsiteY2" fmla="*/ 6308202 h 6423949"/>
                <a:gd name="connsiteX3" fmla="*/ 8599990 w 8669438"/>
                <a:gd name="connsiteY3" fmla="*/ 138896 h 6423949"/>
                <a:gd name="connsiteX4" fmla="*/ 104172 w 8669438"/>
                <a:gd name="connsiteY4" fmla="*/ 0 h 6423949"/>
                <a:gd name="connsiteX0" fmla="*/ 183248 w 8669438"/>
                <a:gd name="connsiteY0" fmla="*/ 3 h 6423935"/>
                <a:gd name="connsiteX1" fmla="*/ 0 w 8669438"/>
                <a:gd name="connsiteY1" fmla="*/ 6423935 h 6423935"/>
                <a:gd name="connsiteX2" fmla="*/ 8669438 w 8669438"/>
                <a:gd name="connsiteY2" fmla="*/ 6308188 h 6423935"/>
                <a:gd name="connsiteX3" fmla="*/ 8599990 w 8669438"/>
                <a:gd name="connsiteY3" fmla="*/ 138882 h 6423935"/>
                <a:gd name="connsiteX4" fmla="*/ 183248 w 8669438"/>
                <a:gd name="connsiteY4" fmla="*/ 3 h 6423935"/>
                <a:gd name="connsiteX0" fmla="*/ 25077 w 8511267"/>
                <a:gd name="connsiteY0" fmla="*/ 3 h 6441408"/>
                <a:gd name="connsiteX1" fmla="*/ -3 w 8511267"/>
                <a:gd name="connsiteY1" fmla="*/ 6441405 h 6441408"/>
                <a:gd name="connsiteX2" fmla="*/ 8511267 w 8511267"/>
                <a:gd name="connsiteY2" fmla="*/ 6308188 h 6441408"/>
                <a:gd name="connsiteX3" fmla="*/ 8441819 w 8511267"/>
                <a:gd name="connsiteY3" fmla="*/ 138882 h 6441408"/>
                <a:gd name="connsiteX4" fmla="*/ 25077 w 8511267"/>
                <a:gd name="connsiteY4" fmla="*/ 3 h 6441408"/>
                <a:gd name="connsiteX0" fmla="*/ 3 w 8486193"/>
                <a:gd name="connsiteY0" fmla="*/ 3 h 6423976"/>
                <a:gd name="connsiteX1" fmla="*/ 22387 w 8486193"/>
                <a:gd name="connsiteY1" fmla="*/ 6423973 h 6423976"/>
                <a:gd name="connsiteX2" fmla="*/ 8486193 w 8486193"/>
                <a:gd name="connsiteY2" fmla="*/ 6308188 h 6423976"/>
                <a:gd name="connsiteX3" fmla="*/ 8416745 w 8486193"/>
                <a:gd name="connsiteY3" fmla="*/ 138882 h 6423976"/>
                <a:gd name="connsiteX4" fmla="*/ 3 w 8486193"/>
                <a:gd name="connsiteY4" fmla="*/ 3 h 6423976"/>
                <a:gd name="connsiteX0" fmla="*/ 10681 w 8496871"/>
                <a:gd name="connsiteY0" fmla="*/ 3 h 6423990"/>
                <a:gd name="connsiteX1" fmla="*/ 1447 w 8496871"/>
                <a:gd name="connsiteY1" fmla="*/ 6423993 h 6423990"/>
                <a:gd name="connsiteX2" fmla="*/ 8496871 w 8496871"/>
                <a:gd name="connsiteY2" fmla="*/ 6308188 h 6423990"/>
                <a:gd name="connsiteX3" fmla="*/ 8427423 w 8496871"/>
                <a:gd name="connsiteY3" fmla="*/ 138882 h 6423990"/>
                <a:gd name="connsiteX4" fmla="*/ 10681 w 8496871"/>
                <a:gd name="connsiteY4" fmla="*/ 3 h 6423990"/>
                <a:gd name="connsiteX0" fmla="*/ 10681 w 8508366"/>
                <a:gd name="connsiteY0" fmla="*/ 3 h 6423990"/>
                <a:gd name="connsiteX1" fmla="*/ 1447 w 8508366"/>
                <a:gd name="connsiteY1" fmla="*/ 6423993 h 6423990"/>
                <a:gd name="connsiteX2" fmla="*/ 8496871 w 8508366"/>
                <a:gd name="connsiteY2" fmla="*/ 6308188 h 6423990"/>
                <a:gd name="connsiteX3" fmla="*/ 8508363 w 8508366"/>
                <a:gd name="connsiteY3" fmla="*/ 208707 h 6423990"/>
                <a:gd name="connsiteX4" fmla="*/ 10681 w 8508366"/>
                <a:gd name="connsiteY4" fmla="*/ 3 h 6423990"/>
                <a:gd name="connsiteX0" fmla="*/ 10681 w 8497028"/>
                <a:gd name="connsiteY0" fmla="*/ 3 h 6423990"/>
                <a:gd name="connsiteX1" fmla="*/ 1447 w 8497028"/>
                <a:gd name="connsiteY1" fmla="*/ 6423993 h 6423990"/>
                <a:gd name="connsiteX2" fmla="*/ 8496871 w 8497028"/>
                <a:gd name="connsiteY2" fmla="*/ 6308188 h 6423990"/>
                <a:gd name="connsiteX3" fmla="*/ 8435728 w 8497028"/>
                <a:gd name="connsiteY3" fmla="*/ 277343 h 6423990"/>
                <a:gd name="connsiteX4" fmla="*/ 10681 w 8497028"/>
                <a:gd name="connsiteY4" fmla="*/ 3 h 6423990"/>
                <a:gd name="connsiteX0" fmla="*/ 10681 w 8435727"/>
                <a:gd name="connsiteY0" fmla="*/ 3 h 6423990"/>
                <a:gd name="connsiteX1" fmla="*/ 1447 w 8435727"/>
                <a:gd name="connsiteY1" fmla="*/ 6423993 h 6423990"/>
                <a:gd name="connsiteX2" fmla="*/ 8387900 w 8435727"/>
                <a:gd name="connsiteY2" fmla="*/ 6170894 h 6423990"/>
                <a:gd name="connsiteX3" fmla="*/ 8435728 w 8435727"/>
                <a:gd name="connsiteY3" fmla="*/ 277343 h 6423990"/>
                <a:gd name="connsiteX4" fmla="*/ 10681 w 8435727"/>
                <a:gd name="connsiteY4" fmla="*/ 3 h 6423990"/>
                <a:gd name="connsiteX0" fmla="*/ 10681 w 8460856"/>
                <a:gd name="connsiteY0" fmla="*/ 3 h 6423990"/>
                <a:gd name="connsiteX1" fmla="*/ 1447 w 8460856"/>
                <a:gd name="connsiteY1" fmla="*/ 6423993 h 6423990"/>
                <a:gd name="connsiteX2" fmla="*/ 8460538 w 8460856"/>
                <a:gd name="connsiteY2" fmla="*/ 6102254 h 6423990"/>
                <a:gd name="connsiteX3" fmla="*/ 8435728 w 8460856"/>
                <a:gd name="connsiteY3" fmla="*/ 277343 h 6423990"/>
                <a:gd name="connsiteX4" fmla="*/ 10681 w 8460856"/>
                <a:gd name="connsiteY4" fmla="*/ 3 h 642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60856" h="6423990">
                  <a:moveTo>
                    <a:pt x="10681" y="3"/>
                  </a:moveTo>
                  <a:cubicBezTo>
                    <a:pt x="18142" y="2141326"/>
                    <a:pt x="-6014" y="4282670"/>
                    <a:pt x="1447" y="6423993"/>
                  </a:cubicBezTo>
                  <a:lnTo>
                    <a:pt x="8460538" y="6102254"/>
                  </a:lnTo>
                  <a:cubicBezTo>
                    <a:pt x="8464369" y="4069094"/>
                    <a:pt x="8431897" y="2310503"/>
                    <a:pt x="8435728" y="277343"/>
                  </a:cubicBezTo>
                  <a:lnTo>
                    <a:pt x="10681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00">
                <a:latin typeface="ABeeZee" panose="02000000000000000000" pitchFamily="50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D3DC6C-9241-8028-A6A1-052218B72023}"/>
                </a:ext>
              </a:extLst>
            </p:cNvPr>
            <p:cNvSpPr/>
            <p:nvPr userDrawn="1"/>
          </p:nvSpPr>
          <p:spPr>
            <a:xfrm>
              <a:off x="8693838" y="103820"/>
              <a:ext cx="554041" cy="554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EF"/>
                </a:solidFill>
                <a:effectLst/>
                <a:uLnTx/>
                <a:uFillTx/>
                <a:latin typeface="ABeeZee" panose="02000000000000000000" pitchFamily="50" charset="0"/>
                <a:ea typeface="+mn-ea"/>
                <a:cs typeface="+mn-cs"/>
              </a:endParaRP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AADBABC9-96F3-D2C7-BB49-53DA8345F6FD}"/>
              </a:ext>
            </a:extLst>
          </p:cNvPr>
          <p:cNvSpPr/>
          <p:nvPr userDrawn="1"/>
        </p:nvSpPr>
        <p:spPr>
          <a:xfrm>
            <a:off x="65560" y="223830"/>
            <a:ext cx="6608737" cy="415636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89088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DF3676-8303-8573-8729-EB32876F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46D35-4F46-C220-7328-903F4D579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5D7C8-5787-051A-0F53-B72D1A779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EB1AC1-7F03-4C8E-B49C-5A0708F02C8D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C4C92-E818-FDB7-0658-223CA63F8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C4FED-B5B3-8452-0B3B-D23C9AD85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95B4B-9EF5-49D8-A2B3-CF2244CCC6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829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F92058-8AAF-4ECA-9A9A-D3F6257BE0A9}"/>
              </a:ext>
            </a:extLst>
          </p:cNvPr>
          <p:cNvSpPr/>
          <p:nvPr userDrawn="1"/>
        </p:nvSpPr>
        <p:spPr>
          <a:xfrm>
            <a:off x="61464" y="50141"/>
            <a:ext cx="12069073" cy="655847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984C4A-A5D2-4617-843C-1F63552727CE}"/>
              </a:ext>
            </a:extLst>
          </p:cNvPr>
          <p:cNvGrpSpPr/>
          <p:nvPr userDrawn="1"/>
        </p:nvGrpSpPr>
        <p:grpSpPr>
          <a:xfrm>
            <a:off x="-908127" y="6242542"/>
            <a:ext cx="1914314" cy="1321435"/>
            <a:chOff x="-737853" y="6242541"/>
            <a:chExt cx="1555380" cy="1321435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01182683-9D42-42D0-9602-36D469B9729E}"/>
                </a:ext>
              </a:extLst>
            </p:cNvPr>
            <p:cNvSpPr/>
            <p:nvPr userDrawn="1"/>
          </p:nvSpPr>
          <p:spPr>
            <a:xfrm>
              <a:off x="-737853" y="6242541"/>
              <a:ext cx="1555380" cy="1321435"/>
            </a:xfrm>
            <a:prstGeom prst="arc">
              <a:avLst>
                <a:gd name="adj1" fmla="val 16252508"/>
                <a:gd name="adj2" fmla="val 20252909"/>
              </a:avLst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endParaRPr lang="en-GB" sz="18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E93BA2-1701-400C-9A06-E03063623C2F}"/>
                </a:ext>
              </a:extLst>
            </p:cNvPr>
            <p:cNvSpPr/>
            <p:nvPr userDrawn="1"/>
          </p:nvSpPr>
          <p:spPr>
            <a:xfrm>
              <a:off x="27079" y="6254773"/>
              <a:ext cx="45719" cy="87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7E38AD3-7FAB-0832-D439-0C93A9E1CC2F}"/>
              </a:ext>
            </a:extLst>
          </p:cNvPr>
          <p:cNvSpPr/>
          <p:nvPr userDrawn="1"/>
        </p:nvSpPr>
        <p:spPr>
          <a:xfrm>
            <a:off x="0" y="6276047"/>
            <a:ext cx="217622" cy="531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5" y="6388663"/>
            <a:ext cx="690098" cy="3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1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FC3B79-021F-0426-4EC0-1EC65E1CB8F2}"/>
              </a:ext>
            </a:extLst>
          </p:cNvPr>
          <p:cNvSpPr txBox="1"/>
          <p:nvPr/>
        </p:nvSpPr>
        <p:spPr>
          <a:xfrm>
            <a:off x="114829" y="624657"/>
            <a:ext cx="4602026" cy="1017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GB" sz="2400"/>
              <a:t>1. On a MWB list how you revise geography.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1DC03-D6D1-D2DA-7157-E300F9081915}"/>
              </a:ext>
            </a:extLst>
          </p:cNvPr>
          <p:cNvSpPr txBox="1"/>
          <p:nvPr/>
        </p:nvSpPr>
        <p:spPr>
          <a:xfrm>
            <a:off x="114829" y="1732939"/>
            <a:ext cx="5155284" cy="1017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GB" sz="2400"/>
              <a:t>2. On the other side of the MWB list the papers and topics. . </a:t>
            </a:r>
            <a:endParaRPr lang="en-GB" sz="2400" b="1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E5E361-0307-14A5-B5C4-D3F606D00C5A}"/>
              </a:ext>
            </a:extLst>
          </p:cNvPr>
          <p:cNvGrpSpPr/>
          <p:nvPr/>
        </p:nvGrpSpPr>
        <p:grpSpPr>
          <a:xfrm>
            <a:off x="0" y="0"/>
            <a:ext cx="12192001" cy="534154"/>
            <a:chOff x="0" y="12232"/>
            <a:chExt cx="12192001" cy="534154"/>
          </a:xfrm>
        </p:grpSpPr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796B882A-1595-47AC-C8D9-BF4E63608468}"/>
                </a:ext>
              </a:extLst>
            </p:cNvPr>
            <p:cNvSpPr txBox="1">
              <a:spLocks/>
            </p:cNvSpPr>
            <p:nvPr/>
          </p:nvSpPr>
          <p:spPr>
            <a:xfrm>
              <a:off x="0" y="12232"/>
              <a:ext cx="12192001" cy="534154"/>
            </a:xfrm>
            <a:prstGeom prst="rect">
              <a:avLst/>
            </a:prstGeom>
            <a:solidFill>
              <a:srgbClr val="FEDEF9"/>
            </a:solidFill>
            <a:ln>
              <a:solidFill>
                <a:schemeClr val="tx1"/>
              </a:solidFill>
            </a:ln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4000" u="sng"/>
                <a:t>How to Revise Geography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56A467-43F0-7020-5379-FDBC47DE8115}"/>
                </a:ext>
              </a:extLst>
            </p:cNvPr>
            <p:cNvSpPr txBox="1"/>
            <p:nvPr/>
          </p:nvSpPr>
          <p:spPr>
            <a:xfrm>
              <a:off x="10386948" y="76937"/>
              <a:ext cx="12990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1800" b="1">
                  <a:solidFill>
                    <a:srgbClr val="FF7C80"/>
                  </a:solidFill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Do Now </a:t>
              </a:r>
              <a:r>
                <a:rPr lang="en-US" sz="160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|</a:t>
              </a:r>
              <a:endParaRPr lang="en-US" sz="1800" b="1">
                <a:solidFill>
                  <a:srgbClr val="FF9966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117FA52-F5E5-3CED-005F-3AF4AA082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90839" y="24465"/>
              <a:ext cx="513641" cy="509689"/>
            </a:xfrm>
            <a:prstGeom prst="rect">
              <a:avLst/>
            </a:prstGeom>
          </p:spPr>
        </p:pic>
      </p:grpSp>
      <p:sp>
        <p:nvSpPr>
          <p:cNvPr id="34" name="Date Placeholder 13">
            <a:extLst>
              <a:ext uri="{FF2B5EF4-FFF2-40B4-BE49-F238E27FC236}">
                <a16:creationId xmlns:a16="http://schemas.microsoft.com/office/drawing/2014/main" id="{F8D7D7BC-E481-17A2-5832-36B2FF8B7596}"/>
              </a:ext>
            </a:extLst>
          </p:cNvPr>
          <p:cNvSpPr>
            <a:spLocks noGrp="1"/>
          </p:cNvSpPr>
          <p:nvPr/>
        </p:nvSpPr>
        <p:spPr bwMode="auto">
          <a:xfrm>
            <a:off x="-7678" y="76939"/>
            <a:ext cx="2714664" cy="38027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fld id="{EC690314-C343-4DC1-B86E-8DEE6A741981}" type="datetime2">
              <a:rPr lang="en-GB" altLang="en-US" sz="1600" u="sng" smtClean="0">
                <a:latin typeface="Calibri" pitchFamily="34" charset="0"/>
              </a:rPr>
              <a:pPr algn="ctr">
                <a:defRPr/>
              </a:pPr>
              <a:t>Monday, 13 April 2026</a:t>
            </a:fld>
            <a:endParaRPr lang="en-GB" sz="1200" u="sng">
              <a:latin typeface="Comic Sans MS" panose="030F0702030302020204" pitchFamily="66" charset="0"/>
            </a:endParaRPr>
          </a:p>
        </p:txBody>
      </p:sp>
      <p:pic>
        <p:nvPicPr>
          <p:cNvPr id="2" name="MS900074799[1].wav">
            <a:hlinkClick r:id="" action="ppaction://media"/>
            <a:extLst>
              <a:ext uri="{FF2B5EF4-FFF2-40B4-BE49-F238E27FC236}">
                <a16:creationId xmlns:a16="http://schemas.microsoft.com/office/drawing/2014/main" id="{9E297CC6-EC32-87A3-AE62-F45DA70BF9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985968" y="5573395"/>
            <a:ext cx="244475" cy="24447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FA4A96F-44AC-2FB6-B22E-356254A4B0CE}"/>
              </a:ext>
            </a:extLst>
          </p:cNvPr>
          <p:cNvSpPr/>
          <p:nvPr/>
        </p:nvSpPr>
        <p:spPr>
          <a:xfrm>
            <a:off x="10049864" y="4781307"/>
            <a:ext cx="2052228" cy="205222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4AB0A37-7511-11C4-E405-02215FE6BB58}"/>
              </a:ext>
            </a:extLst>
          </p:cNvPr>
          <p:cNvSpPr/>
          <p:nvPr/>
        </p:nvSpPr>
        <p:spPr>
          <a:xfrm>
            <a:off x="10049864" y="4781307"/>
            <a:ext cx="2052228" cy="205222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206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AAF6A1-4C23-4B7D-C02C-81DE2CF03C32}"/>
              </a:ext>
            </a:extLst>
          </p:cNvPr>
          <p:cNvSpPr txBox="1"/>
          <p:nvPr/>
        </p:nvSpPr>
        <p:spPr>
          <a:xfrm>
            <a:off x="10374737" y="538752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/>
              <a:t>5 minutes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EF990E-4766-E0E5-9F23-07349CD02C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26" t="23950" r="4471" b="25116"/>
          <a:stretch/>
        </p:blipFill>
        <p:spPr>
          <a:xfrm>
            <a:off x="5723305" y="823729"/>
            <a:ext cx="6124354" cy="34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9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0543E-7ADF-A8C6-FB51-0F406C813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5D5864-2B4C-079E-65A2-3415458EF23D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342DFB-BCB9-EFDD-133E-F6432FF36F9E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B40DE2-4A58-DF85-5D3A-329C1E98E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pic>
        <p:nvPicPr>
          <p:cNvPr id="2050" name="Picture 2" descr="A model for the learning process. And why it helps to have one. –  teacherhead">
            <a:extLst>
              <a:ext uri="{FF2B5EF4-FFF2-40B4-BE49-F238E27FC236}">
                <a16:creationId xmlns:a16="http://schemas.microsoft.com/office/drawing/2014/main" id="{39504771-8CB4-87C0-392E-6CB4E96AF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719432"/>
            <a:ext cx="10525125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13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5C990-8BC4-61F8-F3E9-453E324AF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DCA9E0-49E8-EF9A-9B95-AFD2B4482B0B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43DCE-B5A1-4FF8-E418-E5E0BE4A7EAE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703844-EC54-9D82-2B52-529FA194A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pic>
        <p:nvPicPr>
          <p:cNvPr id="2050" name="Picture 2" descr="A model for the learning process. And why it helps to have one. –  teacherhead">
            <a:extLst>
              <a:ext uri="{FF2B5EF4-FFF2-40B4-BE49-F238E27FC236}">
                <a16:creationId xmlns:a16="http://schemas.microsoft.com/office/drawing/2014/main" id="{AD5E230D-017A-771D-6236-D710AA793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719432"/>
            <a:ext cx="10525125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A red x on a black background&#10;&#10;AI-generated content may be incorrect.">
            <a:extLst>
              <a:ext uri="{FF2B5EF4-FFF2-40B4-BE49-F238E27FC236}">
                <a16:creationId xmlns:a16="http://schemas.microsoft.com/office/drawing/2014/main" id="{DA7FAB87-B152-F62D-896C-A8708D9FB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215" y="3176293"/>
            <a:ext cx="2962275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40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53955-1CA1-5597-362D-FEE1FBD2C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D5E582-A3E8-46EB-904D-887B5573B1EA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922D44-E229-E204-6CA1-A435C77C3329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5D6B5C-F8F1-E1C1-A150-149738130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438A62-8D5C-E259-E219-9AEFCDE5BBEA}"/>
              </a:ext>
            </a:extLst>
          </p:cNvPr>
          <p:cNvSpPr txBox="1"/>
          <p:nvPr/>
        </p:nvSpPr>
        <p:spPr>
          <a:xfrm>
            <a:off x="354438" y="630749"/>
            <a:ext cx="11557045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b="1"/>
              <a:t>1. Revise by Paper (Not Random Topics)</a:t>
            </a:r>
          </a:p>
          <a:p>
            <a:r>
              <a:rPr lang="en-GB" sz="2400" b="1"/>
              <a:t>📘 Paper 1: Living with the Physical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Natural hazards (tectonic, weather, climate change)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Ecosystems (rainforests, deserts)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Physical landscapes (rivers, coasts)</a:t>
            </a:r>
          </a:p>
          <a:p>
            <a:endParaRPr lang="en-GB" sz="2400"/>
          </a:p>
          <a:p>
            <a:r>
              <a:rPr lang="en-GB" sz="2400" b="1"/>
              <a:t>📕 Paper 2: Challenges in the Human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Urban issues &amp; challenges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Economic world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Resource management (usually water)</a:t>
            </a:r>
          </a:p>
          <a:p>
            <a:endParaRPr lang="en-GB" sz="2400"/>
          </a:p>
          <a:p>
            <a:r>
              <a:rPr lang="en-GB" sz="2400" b="1"/>
              <a:t>📗 Paper 3: Geographical Applications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Issue evaluation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Fieldwork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/>
              <a:t>UK map skills</a:t>
            </a:r>
          </a:p>
        </p:txBody>
      </p:sp>
    </p:spTree>
    <p:extLst>
      <p:ext uri="{BB962C8B-B14F-4D97-AF65-F5344CB8AC3E}">
        <p14:creationId xmlns:p14="http://schemas.microsoft.com/office/powerpoint/2010/main" val="417108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545D7-1DC3-9047-1261-DDAB024A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F1FA02-9E25-BD26-B43A-14FD3E7C35B3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015A29-ACD5-241B-5A6E-3185705D851A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0A5B8D-6E44-95B4-0D3A-1BAB8512F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80B68F-D88E-0ECD-9F7B-74E963D682DE}"/>
              </a:ext>
            </a:extLst>
          </p:cNvPr>
          <p:cNvSpPr txBox="1"/>
          <p:nvPr/>
        </p:nvSpPr>
        <p:spPr>
          <a:xfrm>
            <a:off x="354438" y="630749"/>
            <a:ext cx="11557045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200" b="1"/>
              <a:t>2. Case Studies = Guaranteed Marks</a:t>
            </a:r>
          </a:p>
          <a:p>
            <a:r>
              <a:rPr lang="en-GB" sz="3200"/>
              <a:t>AQA expects </a:t>
            </a:r>
            <a:r>
              <a:rPr lang="en-GB" sz="3200" b="1"/>
              <a:t>named examples</a:t>
            </a:r>
            <a:r>
              <a:rPr lang="en-GB" sz="3200"/>
              <a:t>.</a:t>
            </a:r>
          </a:p>
          <a:p>
            <a:r>
              <a:rPr lang="en-GB" sz="3200" b="1"/>
              <a:t>Learn these for EVERY case study: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/>
              <a:t>Location</a:t>
            </a:r>
            <a:r>
              <a:rPr lang="en-GB" sz="3200"/>
              <a:t> (country + region)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/>
              <a:t>Key facts &amp; statistics</a:t>
            </a:r>
            <a:endParaRPr lang="en-GB" sz="320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/>
              <a:t>Causes</a:t>
            </a:r>
            <a:endParaRPr lang="en-GB" sz="320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/>
              <a:t>Effects (social, economic, environmental)</a:t>
            </a:r>
            <a:endParaRPr lang="en-GB" sz="320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b="1"/>
              <a:t>Responses/management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3200"/>
          </a:p>
          <a:p>
            <a:r>
              <a:rPr lang="en-GB" sz="3200"/>
              <a:t>📌 Tip: Put each case study on </a:t>
            </a:r>
            <a:r>
              <a:rPr lang="en-GB" sz="3200" b="1"/>
              <a:t>one A4 page</a:t>
            </a:r>
            <a:r>
              <a:rPr lang="en-GB" sz="32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6395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27C52-5FC2-B3B1-39E3-8A66113D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2348609-AAA0-2B9D-22B8-D68CEB8E6583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C0B8D3-30B1-0E15-AC62-BDD1D4693D95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92F68E-DB07-E85D-A238-5AE8299CD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345F72-5181-911C-DBAE-DD87D3CFA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87162"/>
              </p:ext>
            </p:extLst>
          </p:nvPr>
        </p:nvGraphicFramePr>
        <p:xfrm>
          <a:off x="636182" y="2074675"/>
          <a:ext cx="10515600" cy="35356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79885223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26096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/>
                        <a:t>Command word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i="0"/>
                        <a:t>What to 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768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/>
                        <a:t>Describe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What you see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980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/>
                        <a:t>Explain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Give reasons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258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/>
                        <a:t>Compare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Similarities + differences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852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/>
                        <a:t>Assess / Evaluate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Pros + cons + judgement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743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2800"/>
                        <a:t>Suggest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Use your knowledge (no case study needed)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133519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E270F5A2-78B6-F9C0-67B9-17FF6B8AA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30" y="626513"/>
            <a:ext cx="701576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 Learn AQA Command Words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is HUGE for GCSE marks.</a:t>
            </a:r>
            <a:endParaRPr kumimoji="0" lang="en-US" altLang="en-US" sz="6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34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CFF36-AE03-1F30-0B2A-BC96FE3E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7EAA79-BE59-6F27-837F-638B5B8BEE05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702218-F7C4-90FD-5640-410F7DD48E69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64076D-8B5F-36BF-19FC-2393A72A2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61D4D7BF-17FD-B84C-CF9E-E75871E78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628727"/>
            <a:ext cx="11609232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4. Practice the Big Mark Questions</a:t>
            </a:r>
          </a:p>
          <a:p>
            <a:r>
              <a:rPr lang="en-GB" sz="3600"/>
              <a:t>AQA often uses: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b="1"/>
              <a:t>6 markers</a:t>
            </a:r>
            <a:r>
              <a:rPr lang="en-GB" sz="3600"/>
              <a:t> and </a:t>
            </a:r>
            <a:r>
              <a:rPr lang="en-GB" sz="3600" b="1"/>
              <a:t>9 markers</a:t>
            </a:r>
            <a:r>
              <a:rPr lang="en-GB" sz="3600"/>
              <a:t> </a:t>
            </a:r>
          </a:p>
          <a:p>
            <a:r>
              <a:rPr lang="en-GB" sz="3600" b="1"/>
              <a:t>Structure for 6-mark “Explain”: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2 clear points KUU x 2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Each point explained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Use a case study if required</a:t>
            </a:r>
          </a:p>
          <a:p>
            <a:r>
              <a:rPr lang="en-GB" sz="3600" b="1"/>
              <a:t>Structure for 9-mark “Evaluate”: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For argument AKUUA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Against argument AKUUA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Conclusion with judgement</a:t>
            </a:r>
          </a:p>
        </p:txBody>
      </p:sp>
    </p:spTree>
    <p:extLst>
      <p:ext uri="{BB962C8B-B14F-4D97-AF65-F5344CB8AC3E}">
        <p14:creationId xmlns:p14="http://schemas.microsoft.com/office/powerpoint/2010/main" val="3326920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904AD-DC44-4728-60C9-0860E0029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EAEC30-5EE9-392A-B732-2D5DA595B7AA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170665-F01D-BD48-8306-11C033ABCC78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CB9784-FBC9-5841-DA16-7C8B3913B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CB96267-5D07-0895-4943-71AE6C112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630749"/>
            <a:ext cx="1160923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5. Diagrams Win Marks</a:t>
            </a:r>
          </a:p>
          <a:p>
            <a:r>
              <a:rPr lang="en-GB" sz="3600"/>
              <a:t>Practice drawing: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River long profile &amp; cross profile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Coastal erosion &amp; deposition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Tropical rainforest layers</a:t>
            </a:r>
          </a:p>
          <a:p>
            <a:r>
              <a:rPr lang="en-GB" sz="3600"/>
              <a:t>You can get marks even with </a:t>
            </a:r>
            <a:r>
              <a:rPr lang="en-GB" sz="3600" b="1"/>
              <a:t>simple, labelled sketches</a:t>
            </a:r>
            <a:r>
              <a:rPr lang="en-GB" sz="3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8431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BFD6-6679-0363-74E3-401565646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FCCD64-F53B-B34A-3E75-B79852179403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AEB68B-DAFC-AE32-D2FC-393F3F799239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239D66-477C-CDEF-0263-C9D2EE517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0BAFB1C-3995-E0C4-67EF-DF30C7346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612844"/>
            <a:ext cx="1160923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6. Fieldwork (Paper 3)</a:t>
            </a:r>
          </a:p>
          <a:p>
            <a:r>
              <a:rPr lang="en-GB" sz="3600"/>
              <a:t>Know: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Aim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Method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Data collection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Results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Conclusions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/>
              <a:t>Improvements</a:t>
            </a:r>
          </a:p>
          <a:p>
            <a:r>
              <a:rPr lang="en-GB" sz="3600"/>
              <a:t>Learn </a:t>
            </a:r>
            <a:r>
              <a:rPr lang="en-GB" sz="3600" b="1"/>
              <a:t>generic answers</a:t>
            </a:r>
            <a:r>
              <a:rPr lang="en-GB" sz="3600"/>
              <a:t> you can adapt to any fieldwork question.</a:t>
            </a:r>
          </a:p>
        </p:txBody>
      </p:sp>
    </p:spTree>
    <p:extLst>
      <p:ext uri="{BB962C8B-B14F-4D97-AF65-F5344CB8AC3E}">
        <p14:creationId xmlns:p14="http://schemas.microsoft.com/office/powerpoint/2010/main" val="122554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F32A-4423-1514-DCB1-0D1A03877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49C863-C90C-8C37-B72C-DEB63D13DC05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95211-5CC9-F8D1-C423-ECC38B2B76D6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0FBD81-E752-C5F5-061C-BFF28C524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B8AFD70-5FC3-5D8F-819F-0499314A7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453356"/>
            <a:ext cx="1160923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7. Use AQA-Style Resources</a:t>
            </a:r>
          </a:p>
          <a:p>
            <a:r>
              <a:rPr lang="en-GB" sz="3600"/>
              <a:t>Best revision tools: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 b="1"/>
              <a:t>AQA past papers + mark schemes</a:t>
            </a:r>
            <a:endParaRPr lang="en-GB" sz="360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/>
              <a:t>BBC Bitesize (AQA)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/>
              <a:t>CGP revision guide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3600"/>
              <a:t>Seneca Learning (AQA)</a:t>
            </a:r>
          </a:p>
          <a:p>
            <a:endParaRPr lang="en-GB" sz="3600"/>
          </a:p>
          <a:p>
            <a:r>
              <a:rPr lang="en-GB" sz="3600"/>
              <a:t>👉 After answering a question, always check the </a:t>
            </a:r>
            <a:r>
              <a:rPr lang="en-GB" sz="3600" b="1"/>
              <a:t>mark scheme and examiner reports </a:t>
            </a:r>
            <a:r>
              <a:rPr lang="en-GB" sz="3600"/>
              <a:t>(for model answers and marks) </a:t>
            </a:r>
          </a:p>
        </p:txBody>
      </p:sp>
    </p:spTree>
    <p:extLst>
      <p:ext uri="{BB962C8B-B14F-4D97-AF65-F5344CB8AC3E}">
        <p14:creationId xmlns:p14="http://schemas.microsoft.com/office/powerpoint/2010/main" val="288975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C652A-B81E-1D5B-711D-D26F77733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A310BBC-CBDF-4685-1CD5-63B427ADB3E7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25460A-A214-3FD3-9084-935FB81628D4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00A0FB-482A-5FC6-040D-94960B599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E53791A-0390-D823-0635-FB98BEC25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Mind Maps 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B3395F-26E7-DFB7-9310-CC0E4CACF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951" y="624121"/>
            <a:ext cx="9544050" cy="61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05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8EFD4-0F55-2AD8-65AC-930060D08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984B25-CEC9-664D-6BEA-E6E3B60753A8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A223B-940D-4191-3F1C-8480D5A411A6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AA2DEC-25FB-A2AB-9E1F-35DCE85DE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26EB26E-2968-3CEA-1FAF-69AB4D9CC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Mind Maps </a:t>
            </a:r>
            <a:endParaRPr lang="en-GB" sz="3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51FA6F-6002-5373-C67F-63B9948FA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939" y="630749"/>
            <a:ext cx="9313823" cy="625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14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9B5C2-3BFA-78C7-5C97-D60BFA7DE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E59615-6611-7420-6F2F-C9125EF0D0D2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33736-D5FD-64C4-EAE2-20E3FE70103A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75D9DA-5FD8-CF6B-A689-EAB3A8F0D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9D9E908-9EAC-18A7-6ED1-A8062B88C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Mind Maps 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65230-14A2-04BB-8F23-7FC8A82EA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533" y="562522"/>
            <a:ext cx="9292467" cy="62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6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F0A67-8EFD-2B3D-10B1-2B9BC6D23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C80AAC-810C-B2F9-F7BC-F1C750746F8A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50338D-09A6-103A-AD51-66EE8BD33968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8BDC7E-84DD-C7F5-3889-9DBF529C5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6B3BF3D-E19B-72AD-2302-A863875CC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8" y="673279"/>
            <a:ext cx="1160923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/>
              <a:t>Mind Maps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 Choose one topic – put in the centre &amp; circle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Clockwise (for right-handed), anti-clockwise for left – start mapping out the key sub-topics in thick lines called main branches. Best if one or a short sentence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Add key info – keywords, definitions, facts, statistics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Use colour coding &amp; dual coding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Add diagrams &amp; symbols = better memory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Link ideas e.g., urbanisation </a:t>
            </a:r>
            <a:r>
              <a:rPr lang="en-GB" sz="3200" dirty="0">
                <a:sym typeface="Wingdings" panose="05000000000000000000" pitchFamily="2" charset="2"/>
              </a:rPr>
              <a:t> housing shortage  squatter settlements (for chains of reasoning KUU)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>
                <a:sym typeface="Wingdings" panose="05000000000000000000" pitchFamily="2" charset="2"/>
              </a:rPr>
              <a:t>Look, cover, write, check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>
                <a:sym typeface="Wingdings" panose="05000000000000000000" pitchFamily="2" charset="2"/>
              </a:rPr>
              <a:t>Improve it, re-write it &amp; condense it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9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EDD82-2858-E97A-C854-AE374B8AE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F9AE1E-60AC-7CF1-93EF-EA199FED31D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9FF7C-1BC2-7637-D8C0-AC65E1B956A4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6D2D86-ACB6-3BBD-2B59-D1C34FB59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76EE816-A651-C8EB-6605-30B2AB2E7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Revision Clocks</a:t>
            </a:r>
            <a:endParaRPr lang="en-GB" sz="3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5B1EC-1307-6D7B-60C5-CE37F3AA4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851" y="1210262"/>
            <a:ext cx="7993166" cy="56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4C56D-7F8B-4DBF-CC4C-A0F595C88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8CCC7E-2C62-04E0-2648-2FFF80BC6B83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DEF78-AF11-39A1-D63B-17AB3B1D1138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BDBCB-0E82-9073-6944-B5996C254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94655BE-2148-53A7-4B71-3F5BED059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Revision Clocks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13E81-4A26-7538-FA45-901D8A518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056" y="1248892"/>
            <a:ext cx="8243292" cy="560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04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FEDCF-20EC-42A8-AC96-FB78782E3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25C001-06F5-153F-9B2E-CFEDE414EED7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B8622E-CE65-22A7-0916-63609E0730EE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8A853-75D1-3710-8A2C-690F683CE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F2EEEC1-10BC-8C0B-1F33-8E9113FDC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8" y="427060"/>
            <a:ext cx="11609232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Revision Clocks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 Draw the clock or use a template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The main topic is central, each section is a sub-topic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Fill each section from the revision guide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Use colour, dual coding &amp; symbols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Then do the revision clock from memory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After, use a revision guide and a different colour pen e.g., green, to add in mistakes &amp; missed areas – what you do not know yet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Use the clock to do exam practice, turn each section into a 6 mark explain question (KUU x 2)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Repeat from memory later on with no notes for long-term memory </a:t>
            </a:r>
          </a:p>
        </p:txBody>
      </p:sp>
    </p:spTree>
    <p:extLst>
      <p:ext uri="{BB962C8B-B14F-4D97-AF65-F5344CB8AC3E}">
        <p14:creationId xmlns:p14="http://schemas.microsoft.com/office/powerpoint/2010/main" val="25003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FA8CA-B643-843C-33B8-4B9F073D2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91B16E-D03A-9071-D9E1-A5448F0F6E0C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5AFBCA-74BE-BF31-B910-F5CA93F82772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4A8447-91DF-6D14-184C-E2615D549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FE4B1FC-D829-554F-4A7E-F5945EEC5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936C7-C194-4964-8CFF-55238A9BE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465" y="1578405"/>
            <a:ext cx="10155067" cy="2829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932CD4-7AF8-8084-602D-998DF38AB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865" y="1730805"/>
            <a:ext cx="10155067" cy="28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31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E6440-8519-EECA-D866-776293B1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B32915-F977-DA57-AAA5-F22DBB3AE30A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54D7C-C12E-31A9-CF74-A7072CFA5CC8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E182A3-BE1A-AEE6-06D4-E4226CB30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1730F48-96C4-08FB-F698-14AC2765C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19A24E-F68E-A92C-8D05-CEF0F0A31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64" y="1242537"/>
            <a:ext cx="10001498" cy="566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66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3295F-D163-A185-29FB-6D3566DD6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489DB4-A6C6-9D99-C820-85AC341B8E11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0F604D-BF10-5AF1-2BF3-2E01587D8EEC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6359AB-C24C-1FDF-F1FE-62795057E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FEF003F-93A4-1124-13B2-D2D08AC19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5D91C-23E3-79EF-E71A-B7E2F5D2D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312" y="885687"/>
            <a:ext cx="4115374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91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11148-77DA-50FC-9985-86765AAD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342BE8-4C8D-0B4E-38D2-FEFDF5F72D3D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1410C3-7385-0732-41F5-92EB43AF74CC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D5D491-4C84-96FB-C712-3E2B02EE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AD6725E-D8C3-33E4-972F-1CBC81621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949AFD-26F4-F3B4-7DB1-86C6AD73A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749" y="1191510"/>
            <a:ext cx="7871710" cy="566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71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6C30-C515-0CCC-7334-E33F9659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D2F5E-7CB1-5F22-22F8-36B4003975CE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883C1-ABEB-27E6-B7AB-AFCED8973778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AB5261-48B2-7500-F575-206BC844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119E6FF-9CA6-4399-4222-C82F43DD4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3EA28-2B3C-EA0B-A88D-D068BB223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92" y="705271"/>
            <a:ext cx="4514108" cy="6224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6AD211-8302-9F6B-1D97-0F80D49FB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733910"/>
            <a:ext cx="4419600" cy="616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50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8BBC4-A94F-9FE2-294C-8D3B2FF95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EFFE1E-ECE8-6446-E138-6D2E9A01160B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B503DD-6F87-CC5B-F03E-EEBFF6A1F177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EAC59C-252E-0B71-AA3E-1BBFC5350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D6DA2A6-5C4D-32EC-3ED6-C3958BEA2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86B35E-00BD-0309-97F5-D866F6165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01" y="1350335"/>
            <a:ext cx="5254365" cy="55076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95F933-4182-6692-3AE6-433026276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551" y="1363967"/>
            <a:ext cx="5355859" cy="54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4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F0510-A832-3E86-24D2-39BBA5043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2C7E3F-B29D-C322-B970-40D0CA5F1141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45B0D-D914-FE03-6D51-4C34049AA92C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19ABEB-556D-CFA0-C491-50430E7E3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AAAEFB6-F2E9-3C95-ACE6-17CEEF5EC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35" y="562522"/>
            <a:ext cx="116092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600" b="1"/>
              <a:t>Exam Practice </a:t>
            </a:r>
            <a:endParaRPr lang="en-GB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28220-5227-3542-00F8-E3B05E022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35" y="1360967"/>
            <a:ext cx="5279785" cy="5497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F4A918-26A1-45CE-0021-2C1F7AB01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360" y="1360967"/>
            <a:ext cx="5302102" cy="5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3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7E4B-C2C9-B99A-7F9E-FDFDF90F5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E924E2-3345-424F-6A0D-5763D86C6218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6AEF9-9756-418A-31D6-42039BF02647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4EE776-F4B9-CFA8-EB27-B3197C3E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FA1CC8F-AA0F-C623-481F-3091CB439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8" y="427062"/>
            <a:ext cx="11609232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Past Papers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 Choose the correct exam board, print or answer on lined paper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Prepare like an exam – no phone, music, at a desk, timed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Read the questions carefully, BUG the 6/9 markers and answer fully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Stop when the time is up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Mark using the correct mark scheme in green pen, improve every answer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Correct all errors in green &amp; use this to write one page of A4 which summarises your mistakes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Track your progress</a:t>
            </a:r>
          </a:p>
          <a:p>
            <a:r>
              <a:rPr lang="en-GB" sz="3200"/>
              <a:t>TIP only do this after you have revised the content!!! </a:t>
            </a:r>
            <a:r>
              <a:rPr lang="en-GB" sz="3200">
                <a:sym typeface="Wingdings" panose="05000000000000000000" pitchFamily="2" charset="2"/>
              </a:rPr>
              <a:t> 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116221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3C04C-8D5F-5879-E3E9-F7EA3D407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2B02DC-608F-ED78-700E-DA237654D185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B53986-004C-56FD-E4F3-3833A4169575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14C4A3-89DB-0AF4-136C-97116666A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80C294-9862-0A03-9217-3FF97FE36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534154"/>
            <a:ext cx="431627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 dirty="0"/>
              <a:t>Blurting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Read a topic.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Close the book.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Write everything you remember on scrap paper or a whiteboard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Check and fill gaps in a different colour e.g., green pen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 dirty="0"/>
              <a:t>Go again!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7FCA21-EA36-E791-3C6F-724ECCB3F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2793" y="744964"/>
            <a:ext cx="3369207" cy="6016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A2E685-E59C-2F58-A608-E1910F3EC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270" y="744964"/>
            <a:ext cx="4506523" cy="601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4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D8F26-02BA-6145-7497-92AB0B0BA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882BA-1D32-3F4A-1DDF-C88843572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FFB946-22CB-D646-4637-1603B6D31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53" y="35663"/>
            <a:ext cx="11545493" cy="682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5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8EE86-8C82-FD3D-569E-901AE2E63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3CC5B9-964C-A760-D01F-232B8D746043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CA698A-E31F-BD51-DE48-9A8A57B9B4AF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A1D03B-6E92-C4EF-C7C5-EDDBE4B19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9CE65B-C0FD-A3EB-35D9-F8CBD8B04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55" y="710966"/>
            <a:ext cx="414184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Flashcards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Processes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Case study facts e.g., location, causes, impacts, responses, significance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1B53D-449C-68F2-E09F-25390D331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656" y="932828"/>
            <a:ext cx="7769106" cy="566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20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37D12-B5F2-FA1F-2317-1FB24A21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10F6B6-5B3D-DAED-2AD7-1B61DB75946C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ACD9C-1F45-E836-4560-75845DE26A77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DCE28-CD48-DCE6-7ABA-2418593C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AB84753-3E98-C995-1894-0B74E048B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55" y="710966"/>
            <a:ext cx="414184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Flashcards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Processes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Case study facts e.g., location, causes, impacts, responses, significance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D0815-1779-5AEB-B963-C6F406FC5B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473"/>
          <a:stretch/>
        </p:blipFill>
        <p:spPr>
          <a:xfrm>
            <a:off x="1052179" y="4674394"/>
            <a:ext cx="2945663" cy="21006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6EC462-D9FB-DAE0-15E5-BF6BB9C8B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663" y="888577"/>
            <a:ext cx="7793337" cy="438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8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BAE4C-9EF5-34E3-3CBB-132D812B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F11BD48-A53E-1F8A-8BE6-F5F339963B1D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333F6-C1ED-A7E5-385B-1FB5E0173C26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A7C99C-6F8E-A34C-263B-24620F413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FB0AD6-5D47-3B2F-5611-449D2FADC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60" y="656128"/>
            <a:ext cx="479098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Diagrams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Geography is visual. Redraw diagrams (river cross-sections, coastal processes).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Label blank maps.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Sketch processes from memory (even messy drawings help recall).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65078A-B4B8-F9B9-A5F1-3BD1BDE68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228" y="737171"/>
            <a:ext cx="5258534" cy="34485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015B8D-0D6E-D434-6150-ED9727C9E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5448" y="4260130"/>
            <a:ext cx="4424827" cy="259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05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6CF09-AACF-D7CE-9BC0-604E1D55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8C1528-0611-BD53-9013-7B12A0AF7FBA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2001" cy="534154"/>
          </a:xfrm>
          <a:prstGeom prst="rect">
            <a:avLst/>
          </a:prstGeom>
          <a:solidFill>
            <a:srgbClr val="FEDEF9"/>
          </a:solidFill>
          <a:ln>
            <a:solidFill>
              <a:schemeClr val="tx1"/>
            </a:solidFill>
          </a:ln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400">
                <a:solidFill>
                  <a:prstClr val="black"/>
                </a:solidFill>
                <a:latin typeface="Aptos Display" panose="02110004020202020204"/>
              </a:rPr>
              <a:t>How to Revise Geography </a:t>
            </a:r>
            <a:endParaRPr lang="en-US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4C374-A5EE-9AE9-3ED6-9C48794E7AE7}"/>
              </a:ext>
            </a:extLst>
          </p:cNvPr>
          <p:cNvSpPr txBox="1"/>
          <p:nvPr/>
        </p:nvSpPr>
        <p:spPr>
          <a:xfrm>
            <a:off x="10450285" y="96595"/>
            <a:ext cx="118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7C8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|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9966"/>
              </a:solidFill>
              <a:effectLst/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7ACCD6-9503-DEE7-8F62-5A4239E9F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572" y="42964"/>
            <a:ext cx="491190" cy="4911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606FA6-2520-766D-6C2D-82C3FD489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238" y="465927"/>
            <a:ext cx="5646139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3200" b="1"/>
              <a:t>Case Studies </a:t>
            </a:r>
          </a:p>
          <a:p>
            <a:r>
              <a:rPr lang="en-GB" sz="3200"/>
              <a:t>Examiners love specific detail. 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For each case study, know: Where it is (country, region).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Key facts &amp; statistics.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Causes, impacts, responses (for hazards).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200"/>
              <a:t>Pros and cons (for development/management).</a:t>
            </a:r>
          </a:p>
          <a:p>
            <a:r>
              <a:rPr lang="en-GB" sz="3200"/>
              <a:t>👉 Make one-page summaries for each case study.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340F31-D1FF-19AF-D7CA-F178D80D1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937" y="762000"/>
            <a:ext cx="3552825" cy="266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95F7C4-870D-7857-3219-4A11185E5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0838" y="3560251"/>
            <a:ext cx="3511923" cy="320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27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lnSpc>
            <a:spcPct val="107000"/>
          </a:lnSpc>
          <a:spcAft>
            <a:spcPts val="600"/>
          </a:spcAft>
          <a:defRPr sz="1200" b="0" kern="100" dirty="0" smtClean="0">
            <a:effectLst/>
            <a:latin typeface="ABeeZee" panose="020B0604020202020204" charset="0"/>
            <a:ea typeface="Calibri" panose="020F0502020204030204" pitchFamily="34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63F11C3DDDA44288FDAB023D6B32BD" ma:contentTypeVersion="35" ma:contentTypeDescription="Create a new document." ma:contentTypeScope="" ma:versionID="5a37208d670413bcb99b4e448431c650">
  <xsd:schema xmlns:xsd="http://www.w3.org/2001/XMLSchema" xmlns:xs="http://www.w3.org/2001/XMLSchema" xmlns:p="http://schemas.microsoft.com/office/2006/metadata/properties" xmlns:ns2="88a6f33e-5a62-4feb-bc43-d2de06729f62" xmlns:ns3="38e1c913-03a8-40a1-9825-64700dd06b2d" targetNamespace="http://schemas.microsoft.com/office/2006/metadata/properties" ma:root="true" ma:fieldsID="f9029c76074e31e9a150b44b93d80f94" ns2:_="" ns3:_="">
    <xsd:import namespace="88a6f33e-5a62-4feb-bc43-d2de06729f62"/>
    <xsd:import namespace="38e1c913-03a8-40a1-9825-64700dd06b2d"/>
    <xsd:element name="properties">
      <xsd:complexType>
        <xsd:sequence>
          <xsd:element name="documentManagement">
            <xsd:complexType>
              <xsd:all>
                <xsd:element ref="ns2:e192376a8630491fbe57d8ef9f065f83" minOccurs="0"/>
                <xsd:element ref="ns2:TaxCatchAll" minOccurs="0"/>
                <xsd:element ref="ns2:k6b8e1a934e545eda775f16a37412f01" minOccurs="0"/>
                <xsd:element ref="ns2:o3c6fac5f4e44dc1a6ad138077e2f6d8" minOccurs="0"/>
                <xsd:element ref="ns2:i791e88a55794ce5a19ac6ff6531f5b1" minOccurs="0"/>
                <xsd:element ref="ns2:m2cf1c3e961a4109b4058fe56c159dcd" minOccurs="0"/>
                <xsd:element ref="ns2:PersonalIdentificationData" minOccurs="0"/>
                <xsd:element ref="ns2:KeyStage" minOccurs="0"/>
                <xsd:element ref="ns2:Year" minOccurs="0"/>
                <xsd:element ref="ns2:Lesson" minOccurs="0"/>
                <xsd:element ref="ns2:CustomTags" minOccurs="0"/>
                <xsd:element ref="ns2:CurriculumSubject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6f33e-5a62-4feb-bc43-d2de06729f62" elementFormDefault="qualified">
    <xsd:import namespace="http://schemas.microsoft.com/office/2006/documentManagement/types"/>
    <xsd:import namespace="http://schemas.microsoft.com/office/infopath/2007/PartnerControls"/>
    <xsd:element name="e192376a8630491fbe57d8ef9f065f83" ma:index="9" nillable="true" ma:taxonomy="true" ma:internalName="e192376a8630491fbe57d8ef9f065f83" ma:taxonomyFieldName="Topic" ma:displayName="Topic" ma:fieldId="{e192376a-8630-491f-be57-d8ef9f065f83}" ma:sspId="cb3e6f95-dec5-4053-829e-ca2f1775315d" ma:termSetId="5a844f39-42d4-443a-aa2e-df9f490bf03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c497de5-4149-43e2-932f-58422ace9544}" ma:internalName="TaxCatchAll" ma:showField="CatchAllData" ma:web="88a6f33e-5a62-4feb-bc43-d2de06729f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6b8e1a934e545eda775f16a37412f01" ma:index="12" nillable="true" ma:taxonomy="true" ma:internalName="k6b8e1a934e545eda775f16a37412f01" ma:taxonomyFieldName="Staff_x0020_Category" ma:displayName="Staff Category" ma:fieldId="{46b8e1a9-34e5-45ed-a775-f16a37412f01}" ma:sspId="cb3e6f95-dec5-4053-829e-ca2f1775315d" ma:termSetId="1d8ab314-2f09-43a0-941b-d1002b7c69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3c6fac5f4e44dc1a6ad138077e2f6d8" ma:index="14" nillable="true" ma:taxonomy="true" ma:internalName="o3c6fac5f4e44dc1a6ad138077e2f6d8" ma:taxonomyFieldName="Exam_x0020_Board" ma:displayName="Exam Board" ma:fieldId="{83c6fac5-f4e4-4dc1-a6ad-138077e2f6d8}" ma:sspId="cb3e6f95-dec5-4053-829e-ca2f1775315d" ma:termSetId="cad7a116-440f-4f39-addb-ca145203473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791e88a55794ce5a19ac6ff6531f5b1" ma:index="16" nillable="true" ma:taxonomy="true" ma:internalName="i791e88a55794ce5a19ac6ff6531f5b1" ma:taxonomyFieldName="Week" ma:displayName="Week" ma:fieldId="{2791e88a-5579-4ce5-a19a-c6ff6531f5b1}" ma:sspId="cb3e6f95-dec5-4053-829e-ca2f1775315d" ma:termSetId="5209dba6-5991-41c3-8db9-6e2bc82211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2cf1c3e961a4109b4058fe56c159dcd" ma:index="18" nillable="true" ma:taxonomy="true" ma:internalName="m2cf1c3e961a4109b4058fe56c159dcd" ma:taxonomyFieldName="Term" ma:displayName="Term" ma:fieldId="{62cf1c3e-961a-4109-b405-8fe56c159dcd}" ma:sspId="cb3e6f95-dec5-4053-829e-ca2f1775315d" ma:termSetId="2237a466-94c5-41f8-beec-1cf0b056bdb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rsonalIdentificationData" ma:index="19" nillable="true" ma:displayName="Personal Identification Data" ma:internalName="Personal_x0020_Identification_x0020_Data">
      <xsd:simpleType>
        <xsd:restriction base="dms:Choice">
          <xsd:enumeration value="No"/>
          <xsd:enumeration value="Yes"/>
        </xsd:restriction>
      </xsd:simpleType>
    </xsd:element>
    <xsd:element name="KeyStage" ma:index="20" nillable="true" ma:displayName="Key Stage" ma:internalName="Key_x0020_Stage">
      <xsd:simpleType>
        <xsd:restriction base="dms:Text"/>
      </xsd:simpleType>
    </xsd:element>
    <xsd:element name="Year" ma:index="21" nillable="true" ma:displayName="Year" ma:internalName="Year">
      <xsd:simpleType>
        <xsd:restriction base="dms:Text"/>
      </xsd:simpleType>
    </xsd:element>
    <xsd:element name="Lesson" ma:index="22" nillable="true" ma:displayName="Lesson" ma:internalName="Lesson">
      <xsd:simpleType>
        <xsd:restriction base="dms:Text"/>
      </xsd:simpleType>
    </xsd:element>
    <xsd:element name="CustomTags" ma:index="23" nillable="true" ma:displayName="Custom Tags" ma:internalName="Custom_x0020_Tags">
      <xsd:simpleType>
        <xsd:restriction base="dms:Text"/>
      </xsd:simpleType>
    </xsd:element>
    <xsd:element name="CurriculumSubject" ma:index="24" nillable="true" ma:displayName="Curriculum Subject" ma:default="Geography" ma:internalName="Curriculum_x0020_Subject">
      <xsd:simpleType>
        <xsd:restriction base="dms:Text"/>
      </xsd:simpleType>
    </xsd:element>
    <xsd:element name="SharedWithUsers" ma:index="3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1c913-03a8-40a1-9825-64700dd06b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0" nillable="true" ma:displayName="Tags" ma:internalName="MediaServiceAutoTags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4" nillable="true" ma:displayName="Location" ma:internalName="MediaServiceLocation" ma:readOnly="true">
      <xsd:simpleType>
        <xsd:restriction base="dms:Text"/>
      </xsd:simpleType>
    </xsd:element>
    <xsd:element name="MediaLengthInSeconds" ma:index="3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9" nillable="true" ma:taxonomy="true" ma:internalName="lcf76f155ced4ddcb4097134ff3c332f" ma:taxonomyFieldName="MediaServiceImageTags" ma:displayName="Image Tags" ma:readOnly="false" ma:fieldId="{5cf76f15-5ced-4ddc-b409-7134ff3c332f}" ma:taxonomyMulti="true" ma:sspId="cb3e6f95-dec5-4053-829e-ca2f177531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88a6f33e-5a62-4feb-bc43-d2de06729f62" xsi:nil="true"/>
    <PersonalIdentificationData xmlns="88a6f33e-5a62-4feb-bc43-d2de06729f62" xsi:nil="true"/>
    <TaxCatchAll xmlns="88a6f33e-5a62-4feb-bc43-d2de06729f62" xsi:nil="true"/>
    <lcf76f155ced4ddcb4097134ff3c332f xmlns="38e1c913-03a8-40a1-9825-64700dd06b2d">
      <Terms xmlns="http://schemas.microsoft.com/office/infopath/2007/PartnerControls"/>
    </lcf76f155ced4ddcb4097134ff3c332f>
    <CustomTags xmlns="88a6f33e-5a62-4feb-bc43-d2de06729f62" xsi:nil="true"/>
    <m2cf1c3e961a4109b4058fe56c159dcd xmlns="88a6f33e-5a62-4feb-bc43-d2de06729f62">
      <Terms xmlns="http://schemas.microsoft.com/office/infopath/2007/PartnerControls"/>
    </m2cf1c3e961a4109b4058fe56c159dcd>
    <o3c6fac5f4e44dc1a6ad138077e2f6d8 xmlns="88a6f33e-5a62-4feb-bc43-d2de06729f62">
      <Terms xmlns="http://schemas.microsoft.com/office/infopath/2007/PartnerControls"/>
    </o3c6fac5f4e44dc1a6ad138077e2f6d8>
    <CurriculumSubject xmlns="88a6f33e-5a62-4feb-bc43-d2de06729f62">Geography</CurriculumSubject>
    <e192376a8630491fbe57d8ef9f065f83 xmlns="88a6f33e-5a62-4feb-bc43-d2de06729f62">
      <Terms xmlns="http://schemas.microsoft.com/office/infopath/2007/PartnerControls"/>
    </e192376a8630491fbe57d8ef9f065f83>
    <KeyStage xmlns="88a6f33e-5a62-4feb-bc43-d2de06729f62" xsi:nil="true"/>
    <i791e88a55794ce5a19ac6ff6531f5b1 xmlns="88a6f33e-5a62-4feb-bc43-d2de06729f62">
      <Terms xmlns="http://schemas.microsoft.com/office/infopath/2007/PartnerControls"/>
    </i791e88a55794ce5a19ac6ff6531f5b1>
    <Lesson xmlns="88a6f33e-5a62-4feb-bc43-d2de06729f62" xsi:nil="true"/>
    <k6b8e1a934e545eda775f16a37412f01 xmlns="88a6f33e-5a62-4feb-bc43-d2de06729f62">
      <Terms xmlns="http://schemas.microsoft.com/office/infopath/2007/PartnerControls"/>
    </k6b8e1a934e545eda775f16a37412f01>
  </documentManagement>
</p:properties>
</file>

<file path=customXml/itemProps1.xml><?xml version="1.0" encoding="utf-8"?>
<ds:datastoreItem xmlns:ds="http://schemas.openxmlformats.org/officeDocument/2006/customXml" ds:itemID="{368E7228-69B7-444E-89C6-4D5C7CCE08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E4F53E-9387-4D99-8E80-EF1C2DBBC35C}">
  <ds:schemaRefs>
    <ds:schemaRef ds:uri="38e1c913-03a8-40a1-9825-64700dd06b2d"/>
    <ds:schemaRef ds:uri="88a6f33e-5a62-4feb-bc43-d2de06729f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C0192F-4EC6-4946-84A4-E03548D01B33}">
  <ds:schemaRefs>
    <ds:schemaRef ds:uri="38e1c913-03a8-40a1-9825-64700dd06b2d"/>
    <ds:schemaRef ds:uri="88a6f33e-5a62-4feb-bc43-d2de06729f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1058</Words>
  <Application>Microsoft Office PowerPoint</Application>
  <PresentationFormat>Widescreen</PresentationFormat>
  <Paragraphs>231</Paragraphs>
  <Slides>31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ABeeZee</vt:lpstr>
      <vt:lpstr>ADLaM Display</vt:lpstr>
      <vt:lpstr>Aptos</vt:lpstr>
      <vt:lpstr>Aptos Display</vt:lpstr>
      <vt:lpstr>Arial</vt:lpstr>
      <vt:lpstr>Calibri</vt:lpstr>
      <vt:lpstr>Comic Sans MS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Craigmyle</dc:creator>
  <cp:lastModifiedBy>Becky Heyes</cp:lastModifiedBy>
  <cp:revision>1</cp:revision>
  <cp:lastPrinted>2025-10-06T06:07:55Z</cp:lastPrinted>
  <dcterms:created xsi:type="dcterms:W3CDTF">2025-07-22T13:25:32Z</dcterms:created>
  <dcterms:modified xsi:type="dcterms:W3CDTF">2026-04-13T13:35:40Z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0x0101009763F11C3DDDA44288FDAB023D6B32BD</vt:lpwstr>
  </property>
  <property fmtid="{D5CDD505-2E9C-101B-9397-08002B2CF9AE}" pid="3" name="Staff_x0020_Category">
    <vt:lpwstr/>
  </property>
  <property fmtid="{D5CDD505-2E9C-101B-9397-08002B2CF9AE}" pid="4" name="Exam_x0020_Board">
    <vt:lpwstr/>
  </property>
  <property fmtid="{D5CDD505-2E9C-101B-9397-08002B2CF9AE}" pid="5" name="Topic">
    <vt:lpwstr/>
  </property>
  <property fmtid="{D5CDD505-2E9C-101B-9397-08002B2CF9AE}" pid="6" name="Term">
    <vt:lpwstr/>
  </property>
  <property fmtid="{D5CDD505-2E9C-101B-9397-08002B2CF9AE}" pid="7" name="Staff Category">
    <vt:lpwstr/>
  </property>
  <property fmtid="{D5CDD505-2E9C-101B-9397-08002B2CF9AE}" pid="8" name="Week">
    <vt:lpwstr/>
  </property>
  <property fmtid="{D5CDD505-2E9C-101B-9397-08002B2CF9AE}" pid="9" name="Exam Board">
    <vt:lpwstr/>
  </property>
  <property fmtid="{D5CDD505-2E9C-101B-9397-08002B2CF9AE}" pid="10" name="MediaServiceImageTags">
    <vt:lpwstr/>
  </property>
</Properties>
</file>